
<file path=[Content_Types].xml><?xml version="1.0" encoding="utf-8"?>
<Types xmlns="http://schemas.openxmlformats.org/package/2006/content-types">
  <Default Extension="bmp" ContentType="image/bmp"/>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11"/>
  </p:notesMasterIdLst>
  <p:sldIdLst>
    <p:sldId id="256" r:id="rId2"/>
    <p:sldId id="257" r:id="rId3"/>
    <p:sldId id="264" r:id="rId4"/>
    <p:sldId id="258" r:id="rId5"/>
    <p:sldId id="259" r:id="rId6"/>
    <p:sldId id="260" r:id="rId7"/>
    <p:sldId id="261" r:id="rId8"/>
    <p:sldId id="262" r:id="rId9"/>
    <p:sldId id="263" r:id="rId1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627F3-E853-4B2A-BFAA-3B6272579C01}" v="137" dt="2019-12-09T13:11:58.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zy labidi" userId="8c1a2dea7793b5cd" providerId="LiveId" clId="{C0B627F3-E853-4B2A-BFAA-3B6272579C01}"/>
    <pc:docChg chg="undo custSel mod addSld modSld modMainMaster">
      <pc:chgData name="ramzy labidi" userId="8c1a2dea7793b5cd" providerId="LiveId" clId="{C0B627F3-E853-4B2A-BFAA-3B6272579C01}" dt="2019-12-09T13:12:02.612" v="2925" actId="478"/>
      <pc:docMkLst>
        <pc:docMk/>
      </pc:docMkLst>
      <pc:sldChg chg="modSp setBg">
        <pc:chgData name="ramzy labidi" userId="8c1a2dea7793b5cd" providerId="LiveId" clId="{C0B627F3-E853-4B2A-BFAA-3B6272579C01}" dt="2019-12-09T13:09:46.808" v="2916"/>
        <pc:sldMkLst>
          <pc:docMk/>
          <pc:sldMk cId="215921112" sldId="256"/>
        </pc:sldMkLst>
        <pc:spChg chg="mod">
          <ac:chgData name="ramzy labidi" userId="8c1a2dea7793b5cd" providerId="LiveId" clId="{C0B627F3-E853-4B2A-BFAA-3B6272579C01}" dt="2019-12-06T12:32:00.497" v="186" actId="20577"/>
          <ac:spMkLst>
            <pc:docMk/>
            <pc:sldMk cId="215921112" sldId="256"/>
            <ac:spMk id="2" creationId="{CA4E0D9C-20F1-434D-9ECE-AD54F5631F37}"/>
          </ac:spMkLst>
        </pc:spChg>
      </pc:sldChg>
      <pc:sldChg chg="modSp modTransition setBg">
        <pc:chgData name="ramzy labidi" userId="8c1a2dea7793b5cd" providerId="LiveId" clId="{C0B627F3-E853-4B2A-BFAA-3B6272579C01}" dt="2019-12-09T13:10:14.755" v="2923"/>
        <pc:sldMkLst>
          <pc:docMk/>
          <pc:sldMk cId="2329344315" sldId="257"/>
        </pc:sldMkLst>
        <pc:spChg chg="mod">
          <ac:chgData name="ramzy labidi" userId="8c1a2dea7793b5cd" providerId="LiveId" clId="{C0B627F3-E853-4B2A-BFAA-3B6272579C01}" dt="2019-12-06T13:27:03.137" v="1659" actId="207"/>
          <ac:spMkLst>
            <pc:docMk/>
            <pc:sldMk cId="2329344315" sldId="257"/>
            <ac:spMk id="2" creationId="{DA53F7B9-5F51-452E-9552-D0809F7FFF9B}"/>
          </ac:spMkLst>
        </pc:spChg>
        <pc:spChg chg="mod">
          <ac:chgData name="ramzy labidi" userId="8c1a2dea7793b5cd" providerId="LiveId" clId="{C0B627F3-E853-4B2A-BFAA-3B6272579C01}" dt="2019-12-06T12:36:18.941" v="205" actId="20577"/>
          <ac:spMkLst>
            <pc:docMk/>
            <pc:sldMk cId="2329344315" sldId="257"/>
            <ac:spMk id="4" creationId="{B57C4F08-F111-41B1-A9EF-256192952B8F}"/>
          </ac:spMkLst>
        </pc:spChg>
      </pc:sldChg>
      <pc:sldChg chg="addSp delSp modSp modTransition">
        <pc:chgData name="ramzy labidi" userId="8c1a2dea7793b5cd" providerId="LiveId" clId="{C0B627F3-E853-4B2A-BFAA-3B6272579C01}" dt="2019-12-06T14:05:03.308" v="2822"/>
        <pc:sldMkLst>
          <pc:docMk/>
          <pc:sldMk cId="115196771" sldId="258"/>
        </pc:sldMkLst>
        <pc:spChg chg="mod">
          <ac:chgData name="ramzy labidi" userId="8c1a2dea7793b5cd" providerId="LiveId" clId="{C0B627F3-E853-4B2A-BFAA-3B6272579C01}" dt="2019-12-06T13:27:07.728" v="1660" actId="207"/>
          <ac:spMkLst>
            <pc:docMk/>
            <pc:sldMk cId="115196771" sldId="258"/>
            <ac:spMk id="5" creationId="{C894F970-0EF2-48AD-B805-6B5A0D473EF6}"/>
          </ac:spMkLst>
        </pc:spChg>
        <pc:spChg chg="add mod">
          <ac:chgData name="ramzy labidi" userId="8c1a2dea7793b5cd" providerId="LiveId" clId="{C0B627F3-E853-4B2A-BFAA-3B6272579C01}" dt="2019-12-06T12:31:44.540" v="185" actId="20577"/>
          <ac:spMkLst>
            <pc:docMk/>
            <pc:sldMk cId="115196771" sldId="258"/>
            <ac:spMk id="33" creationId="{B8A70D06-24F3-4C7F-9F42-19BAEFFCA3B0}"/>
          </ac:spMkLst>
        </pc:spChg>
        <pc:spChg chg="add mod">
          <ac:chgData name="ramzy labidi" userId="8c1a2dea7793b5cd" providerId="LiveId" clId="{C0B627F3-E853-4B2A-BFAA-3B6272579C01}" dt="2019-12-06T12:31:15.602" v="161" actId="122"/>
          <ac:spMkLst>
            <pc:docMk/>
            <pc:sldMk cId="115196771" sldId="258"/>
            <ac:spMk id="34" creationId="{6010B156-B56F-4D79-8ABB-9A9290E932C6}"/>
          </ac:spMkLst>
        </pc:spChg>
        <pc:spChg chg="add mod">
          <ac:chgData name="ramzy labidi" userId="8c1a2dea7793b5cd" providerId="LiveId" clId="{C0B627F3-E853-4B2A-BFAA-3B6272579C01}" dt="2019-12-06T12:31:12.008" v="160" actId="122"/>
          <ac:spMkLst>
            <pc:docMk/>
            <pc:sldMk cId="115196771" sldId="258"/>
            <ac:spMk id="39" creationId="{CFF27817-B745-4D4E-8F45-5EFDA182C8EA}"/>
          </ac:spMkLst>
        </pc:spChg>
        <pc:spChg chg="add del mod">
          <ac:chgData name="ramzy labidi" userId="8c1a2dea7793b5cd" providerId="LiveId" clId="{C0B627F3-E853-4B2A-BFAA-3B6272579C01}" dt="2019-12-06T13:08:48.336" v="1578" actId="478"/>
          <ac:spMkLst>
            <pc:docMk/>
            <pc:sldMk cId="115196771" sldId="258"/>
            <ac:spMk id="52" creationId="{C3299414-CAFA-445D-94A8-4D8770E395EA}"/>
          </ac:spMkLst>
        </pc:spChg>
        <pc:spChg chg="add mod">
          <ac:chgData name="ramzy labidi" userId="8c1a2dea7793b5cd" providerId="LiveId" clId="{C0B627F3-E853-4B2A-BFAA-3B6272579C01}" dt="2019-12-06T13:09:51.469" v="1591" actId="207"/>
          <ac:spMkLst>
            <pc:docMk/>
            <pc:sldMk cId="115196771" sldId="258"/>
            <ac:spMk id="53" creationId="{A4CB47CA-1BD3-494C-84D8-735979BD22DA}"/>
          </ac:spMkLst>
        </pc:spChg>
        <pc:picChg chg="add mod">
          <ac:chgData name="ramzy labidi" userId="8c1a2dea7793b5cd" providerId="LiveId" clId="{C0B627F3-E853-4B2A-BFAA-3B6272579C01}" dt="2019-12-06T12:16:41.249" v="40" actId="1076"/>
          <ac:picMkLst>
            <pc:docMk/>
            <pc:sldMk cId="115196771" sldId="258"/>
            <ac:picMk id="16" creationId="{AE46B085-01C9-4578-8938-BA6418D7FE4B}"/>
          </ac:picMkLst>
        </pc:picChg>
        <pc:picChg chg="add mod">
          <ac:chgData name="ramzy labidi" userId="8c1a2dea7793b5cd" providerId="LiveId" clId="{C0B627F3-E853-4B2A-BFAA-3B6272579C01}" dt="2019-12-06T12:16:23.580" v="35" actId="14100"/>
          <ac:picMkLst>
            <pc:docMk/>
            <pc:sldMk cId="115196771" sldId="258"/>
            <ac:picMk id="18" creationId="{FE5BA0F5-E17B-46E1-9C54-AFA10F074D2A}"/>
          </ac:picMkLst>
        </pc:picChg>
        <pc:picChg chg="add mod">
          <ac:chgData name="ramzy labidi" userId="8c1a2dea7793b5cd" providerId="LiveId" clId="{C0B627F3-E853-4B2A-BFAA-3B6272579C01}" dt="2019-12-06T12:17:27.286" v="56" actId="1076"/>
          <ac:picMkLst>
            <pc:docMk/>
            <pc:sldMk cId="115196771" sldId="258"/>
            <ac:picMk id="20" creationId="{4F1C67FF-1DE7-446C-9D46-E875ABC6FBC5}"/>
          </ac:picMkLst>
        </pc:picChg>
        <pc:picChg chg="add mod">
          <ac:chgData name="ramzy labidi" userId="8c1a2dea7793b5cd" providerId="LiveId" clId="{C0B627F3-E853-4B2A-BFAA-3B6272579C01}" dt="2019-12-06T12:17:06.640" v="48" actId="1076"/>
          <ac:picMkLst>
            <pc:docMk/>
            <pc:sldMk cId="115196771" sldId="258"/>
            <ac:picMk id="22" creationId="{3D88CAA8-2649-40F5-BED7-CB41EFCC3AB3}"/>
          </ac:picMkLst>
        </pc:picChg>
        <pc:picChg chg="add mod">
          <ac:chgData name="ramzy labidi" userId="8c1a2dea7793b5cd" providerId="LiveId" clId="{C0B627F3-E853-4B2A-BFAA-3B6272579C01}" dt="2019-12-06T12:16:47.664" v="41" actId="1076"/>
          <ac:picMkLst>
            <pc:docMk/>
            <pc:sldMk cId="115196771" sldId="258"/>
            <ac:picMk id="24" creationId="{0A3C465B-97F9-4679-9250-542923DADD80}"/>
          </ac:picMkLst>
        </pc:picChg>
        <pc:picChg chg="add mod">
          <ac:chgData name="ramzy labidi" userId="8c1a2dea7793b5cd" providerId="LiveId" clId="{C0B627F3-E853-4B2A-BFAA-3B6272579C01}" dt="2019-12-06T12:17:19.634" v="53" actId="1076"/>
          <ac:picMkLst>
            <pc:docMk/>
            <pc:sldMk cId="115196771" sldId="258"/>
            <ac:picMk id="26" creationId="{80AE2915-5F5D-4A1A-9D70-88D6BFA76829}"/>
          </ac:picMkLst>
        </pc:picChg>
        <pc:picChg chg="add mod">
          <ac:chgData name="ramzy labidi" userId="8c1a2dea7793b5cd" providerId="LiveId" clId="{C0B627F3-E853-4B2A-BFAA-3B6272579C01}" dt="2019-12-06T12:17:44.542" v="63" actId="1076"/>
          <ac:picMkLst>
            <pc:docMk/>
            <pc:sldMk cId="115196771" sldId="258"/>
            <ac:picMk id="28" creationId="{671C0959-4B21-40E5-8EAB-76ADB429DF74}"/>
          </ac:picMkLst>
        </pc:picChg>
        <pc:picChg chg="add mod">
          <ac:chgData name="ramzy labidi" userId="8c1a2dea7793b5cd" providerId="LiveId" clId="{C0B627F3-E853-4B2A-BFAA-3B6272579C01}" dt="2019-12-06T12:30:21.286" v="133" actId="1076"/>
          <ac:picMkLst>
            <pc:docMk/>
            <pc:sldMk cId="115196771" sldId="258"/>
            <ac:picMk id="32" creationId="{A1A24F1F-8F7E-4879-AF51-D5EAFE3C3603}"/>
          </ac:picMkLst>
        </pc:picChg>
        <pc:picChg chg="add mod">
          <ac:chgData name="ramzy labidi" userId="8c1a2dea7793b5cd" providerId="LiveId" clId="{C0B627F3-E853-4B2A-BFAA-3B6272579C01}" dt="2019-12-06T12:30:25.448" v="134" actId="1076"/>
          <ac:picMkLst>
            <pc:docMk/>
            <pc:sldMk cId="115196771" sldId="258"/>
            <ac:picMk id="36" creationId="{1A3BBE0D-F183-4BD7-A30A-7EB19B991594}"/>
          </ac:picMkLst>
        </pc:picChg>
        <pc:picChg chg="add del mod">
          <ac:chgData name="ramzy labidi" userId="8c1a2dea7793b5cd" providerId="LiveId" clId="{C0B627F3-E853-4B2A-BFAA-3B6272579C01}" dt="2019-12-06T13:09:24.291" v="1586" actId="478"/>
          <ac:picMkLst>
            <pc:docMk/>
            <pc:sldMk cId="115196771" sldId="258"/>
            <ac:picMk id="41" creationId="{CBB3DAC3-8899-487F-8928-0A2AB5966AC1}"/>
          </ac:picMkLst>
        </pc:picChg>
        <pc:picChg chg="add del mod">
          <ac:chgData name="ramzy labidi" userId="8c1a2dea7793b5cd" providerId="LiveId" clId="{C0B627F3-E853-4B2A-BFAA-3B6272579C01}" dt="2019-12-06T13:09:22.147" v="1585" actId="478"/>
          <ac:picMkLst>
            <pc:docMk/>
            <pc:sldMk cId="115196771" sldId="258"/>
            <ac:picMk id="43" creationId="{A12E1507-5CB8-4FA6-939A-18A1F89EDC03}"/>
          </ac:picMkLst>
        </pc:picChg>
        <pc:picChg chg="add del mod">
          <ac:chgData name="ramzy labidi" userId="8c1a2dea7793b5cd" providerId="LiveId" clId="{C0B627F3-E853-4B2A-BFAA-3B6272579C01}" dt="2019-12-06T13:09:20.594" v="1584" actId="478"/>
          <ac:picMkLst>
            <pc:docMk/>
            <pc:sldMk cId="115196771" sldId="258"/>
            <ac:picMk id="45" creationId="{19686732-41DC-493D-839F-64F69ECBF71B}"/>
          </ac:picMkLst>
        </pc:picChg>
        <pc:picChg chg="add del mod">
          <ac:chgData name="ramzy labidi" userId="8c1a2dea7793b5cd" providerId="LiveId" clId="{C0B627F3-E853-4B2A-BFAA-3B6272579C01}" dt="2019-12-06T13:09:25.676" v="1587" actId="478"/>
          <ac:picMkLst>
            <pc:docMk/>
            <pc:sldMk cId="115196771" sldId="258"/>
            <ac:picMk id="47" creationId="{26744002-C436-4B81-AE9E-7C0B630DEA78}"/>
          </ac:picMkLst>
        </pc:picChg>
        <pc:picChg chg="add del mod">
          <ac:chgData name="ramzy labidi" userId="8c1a2dea7793b5cd" providerId="LiveId" clId="{C0B627F3-E853-4B2A-BFAA-3B6272579C01}" dt="2019-12-06T13:09:27.301" v="1588" actId="478"/>
          <ac:picMkLst>
            <pc:docMk/>
            <pc:sldMk cId="115196771" sldId="258"/>
            <ac:picMk id="49" creationId="{A44832B0-0AD0-4B7F-8610-184AF688D8E0}"/>
          </ac:picMkLst>
        </pc:picChg>
        <pc:picChg chg="add del mod">
          <ac:chgData name="ramzy labidi" userId="8c1a2dea7793b5cd" providerId="LiveId" clId="{C0B627F3-E853-4B2A-BFAA-3B6272579C01}" dt="2019-12-06T13:09:18.837" v="1583" actId="478"/>
          <ac:picMkLst>
            <pc:docMk/>
            <pc:sldMk cId="115196771" sldId="258"/>
            <ac:picMk id="51" creationId="{0FFF3761-B429-4E6E-BA2C-204222325DDD}"/>
          </ac:picMkLst>
        </pc:picChg>
        <pc:picChg chg="add mod">
          <ac:chgData name="ramzy labidi" userId="8c1a2dea7793b5cd" providerId="LiveId" clId="{C0B627F3-E853-4B2A-BFAA-3B6272579C01}" dt="2019-12-06T13:10:49.164" v="1598" actId="1076"/>
          <ac:picMkLst>
            <pc:docMk/>
            <pc:sldMk cId="115196771" sldId="258"/>
            <ac:picMk id="55" creationId="{357ADD5E-98DF-4D81-837F-E7CEA72153AB}"/>
          </ac:picMkLst>
        </pc:picChg>
        <pc:picChg chg="add mod">
          <ac:chgData name="ramzy labidi" userId="8c1a2dea7793b5cd" providerId="LiveId" clId="{C0B627F3-E853-4B2A-BFAA-3B6272579C01}" dt="2019-12-06T13:11:18.486" v="1602" actId="1076"/>
          <ac:picMkLst>
            <pc:docMk/>
            <pc:sldMk cId="115196771" sldId="258"/>
            <ac:picMk id="57" creationId="{ACB3E595-2B41-4CBD-B29E-A81C106DCD5A}"/>
          </ac:picMkLst>
        </pc:picChg>
        <pc:picChg chg="add mod">
          <ac:chgData name="ramzy labidi" userId="8c1a2dea7793b5cd" providerId="LiveId" clId="{C0B627F3-E853-4B2A-BFAA-3B6272579C01}" dt="2019-12-06T13:11:22.876" v="1603" actId="1076"/>
          <ac:picMkLst>
            <pc:docMk/>
            <pc:sldMk cId="115196771" sldId="258"/>
            <ac:picMk id="59" creationId="{1D4EA9F0-FBDF-4F8A-8ED8-3DBE44675D54}"/>
          </ac:picMkLst>
        </pc:picChg>
        <pc:picChg chg="add mod">
          <ac:chgData name="ramzy labidi" userId="8c1a2dea7793b5cd" providerId="LiveId" clId="{C0B627F3-E853-4B2A-BFAA-3B6272579C01}" dt="2019-12-06T13:11:14.215" v="1601" actId="1076"/>
          <ac:picMkLst>
            <pc:docMk/>
            <pc:sldMk cId="115196771" sldId="258"/>
            <ac:picMk id="61" creationId="{E34E9CF1-07AB-4F58-A35E-26B71DD118DB}"/>
          </ac:picMkLst>
        </pc:picChg>
        <pc:picChg chg="add mod">
          <ac:chgData name="ramzy labidi" userId="8c1a2dea7793b5cd" providerId="LiveId" clId="{C0B627F3-E853-4B2A-BFAA-3B6272579C01}" dt="2019-12-06T13:11:08.098" v="1600" actId="1076"/>
          <ac:picMkLst>
            <pc:docMk/>
            <pc:sldMk cId="115196771" sldId="258"/>
            <ac:picMk id="63" creationId="{B09EDE2F-F735-4085-8FA3-DAC19C8A9607}"/>
          </ac:picMkLst>
        </pc:picChg>
        <pc:picChg chg="add mod">
          <ac:chgData name="ramzy labidi" userId="8c1a2dea7793b5cd" providerId="LiveId" clId="{C0B627F3-E853-4B2A-BFAA-3B6272579C01}" dt="2019-12-06T13:11:25.742" v="1604" actId="1076"/>
          <ac:picMkLst>
            <pc:docMk/>
            <pc:sldMk cId="115196771" sldId="258"/>
            <ac:picMk id="65" creationId="{27031E0E-CC98-4C08-9839-DE0729424AAD}"/>
          </ac:picMkLst>
        </pc:picChg>
        <pc:picChg chg="add mod">
          <ac:chgData name="ramzy labidi" userId="8c1a2dea7793b5cd" providerId="LiveId" clId="{C0B627F3-E853-4B2A-BFAA-3B6272579C01}" dt="2019-12-06T13:11:01.878" v="1599" actId="688"/>
          <ac:picMkLst>
            <pc:docMk/>
            <pc:sldMk cId="115196771" sldId="258"/>
            <ac:picMk id="67" creationId="{5FFF052C-F24E-4138-B00A-8442FA0B2BC8}"/>
          </ac:picMkLst>
        </pc:picChg>
        <pc:cxnChg chg="add mod">
          <ac:chgData name="ramzy labidi" userId="8c1a2dea7793b5cd" providerId="LiveId" clId="{C0B627F3-E853-4B2A-BFAA-3B6272579C01}" dt="2019-12-06T12:20:27.448" v="64" actId="11529"/>
          <ac:cxnSpMkLst>
            <pc:docMk/>
            <pc:sldMk cId="115196771" sldId="258"/>
            <ac:cxnSpMk id="30" creationId="{AA00C521-1767-4B81-AC40-A83A0226E8DA}"/>
          </ac:cxnSpMkLst>
        </pc:cxnChg>
        <pc:cxnChg chg="add mod">
          <ac:chgData name="ramzy labidi" userId="8c1a2dea7793b5cd" providerId="LiveId" clId="{C0B627F3-E853-4B2A-BFAA-3B6272579C01}" dt="2019-12-06T12:30:42.561" v="135" actId="11529"/>
          <ac:cxnSpMkLst>
            <pc:docMk/>
            <pc:sldMk cId="115196771" sldId="258"/>
            <ac:cxnSpMk id="38" creationId="{7D7AE426-D065-4B53-A588-9BAABBBD5DD2}"/>
          </ac:cxnSpMkLst>
        </pc:cxnChg>
      </pc:sldChg>
      <pc:sldChg chg="addSp delSp modSp add modTransition">
        <pc:chgData name="ramzy labidi" userId="8c1a2dea7793b5cd" providerId="LiveId" clId="{C0B627F3-E853-4B2A-BFAA-3B6272579C01}" dt="2019-12-06T14:05:06.225" v="2823"/>
        <pc:sldMkLst>
          <pc:docMk/>
          <pc:sldMk cId="3788306405" sldId="259"/>
        </pc:sldMkLst>
        <pc:spChg chg="del">
          <ac:chgData name="ramzy labidi" userId="8c1a2dea7793b5cd" providerId="LiveId" clId="{C0B627F3-E853-4B2A-BFAA-3B6272579C01}" dt="2019-12-06T12:37:48.579" v="207" actId="478"/>
          <ac:spMkLst>
            <pc:docMk/>
            <pc:sldMk cId="3788306405" sldId="259"/>
            <ac:spMk id="2" creationId="{9C356F36-8A44-4E48-86BC-E5DD5533000D}"/>
          </ac:spMkLst>
        </pc:spChg>
        <pc:spChg chg="del">
          <ac:chgData name="ramzy labidi" userId="8c1a2dea7793b5cd" providerId="LiveId" clId="{C0B627F3-E853-4B2A-BFAA-3B6272579C01}" dt="2019-12-06T12:37:44.912" v="206" actId="478"/>
          <ac:spMkLst>
            <pc:docMk/>
            <pc:sldMk cId="3788306405" sldId="259"/>
            <ac:spMk id="3" creationId="{DF2F1273-B145-400C-93FF-10C6CE7B82A0}"/>
          </ac:spMkLst>
        </pc:spChg>
        <pc:spChg chg="add mod">
          <ac:chgData name="ramzy labidi" userId="8c1a2dea7793b5cd" providerId="LiveId" clId="{C0B627F3-E853-4B2A-BFAA-3B6272579C01}" dt="2019-12-06T12:46:37.638" v="959" actId="20577"/>
          <ac:spMkLst>
            <pc:docMk/>
            <pc:sldMk cId="3788306405" sldId="259"/>
            <ac:spMk id="5" creationId="{BAE87849-3DA8-4898-84E4-EAC76B563945}"/>
          </ac:spMkLst>
        </pc:spChg>
        <pc:spChg chg="add mod">
          <ac:chgData name="ramzy labidi" userId="8c1a2dea7793b5cd" providerId="LiveId" clId="{C0B627F3-E853-4B2A-BFAA-3B6272579C01}" dt="2019-12-06T12:50:47.250" v="1013" actId="1076"/>
          <ac:spMkLst>
            <pc:docMk/>
            <pc:sldMk cId="3788306405" sldId="259"/>
            <ac:spMk id="9" creationId="{5C3B1853-587E-4E8B-8F9E-702AE7FA3D6B}"/>
          </ac:spMkLst>
        </pc:spChg>
        <pc:picChg chg="add mod">
          <ac:chgData name="ramzy labidi" userId="8c1a2dea7793b5cd" providerId="LiveId" clId="{C0B627F3-E853-4B2A-BFAA-3B6272579C01}" dt="2019-12-06T12:43:35.562" v="713" actId="1076"/>
          <ac:picMkLst>
            <pc:docMk/>
            <pc:sldMk cId="3788306405" sldId="259"/>
            <ac:picMk id="6" creationId="{9ECF4C13-455B-48D9-90AD-E5ABA454ECCF}"/>
          </ac:picMkLst>
        </pc:picChg>
        <pc:picChg chg="add mod">
          <ac:chgData name="ramzy labidi" userId="8c1a2dea7793b5cd" providerId="LiveId" clId="{C0B627F3-E853-4B2A-BFAA-3B6272579C01}" dt="2019-12-06T12:50:35.821" v="1012" actId="1076"/>
          <ac:picMkLst>
            <pc:docMk/>
            <pc:sldMk cId="3788306405" sldId="259"/>
            <ac:picMk id="8" creationId="{3BEFF715-8FA2-4534-BC5E-B3838E304933}"/>
          </ac:picMkLst>
        </pc:picChg>
        <pc:picChg chg="add del mod">
          <ac:chgData name="ramzy labidi" userId="8c1a2dea7793b5cd" providerId="LiveId" clId="{C0B627F3-E853-4B2A-BFAA-3B6272579C01}" dt="2019-12-06T12:51:24.660" v="1021" actId="478"/>
          <ac:picMkLst>
            <pc:docMk/>
            <pc:sldMk cId="3788306405" sldId="259"/>
            <ac:picMk id="13" creationId="{44161183-57D4-4D26-B5A6-0DDE85D9281A}"/>
          </ac:picMkLst>
        </pc:picChg>
        <pc:picChg chg="add del mod">
          <ac:chgData name="ramzy labidi" userId="8c1a2dea7793b5cd" providerId="LiveId" clId="{C0B627F3-E853-4B2A-BFAA-3B6272579C01}" dt="2019-12-06T12:52:49.738" v="1027" actId="478"/>
          <ac:picMkLst>
            <pc:docMk/>
            <pc:sldMk cId="3788306405" sldId="259"/>
            <ac:picMk id="15" creationId="{C01ED985-A0B1-46EC-B2C8-C17A394070C0}"/>
          </ac:picMkLst>
        </pc:picChg>
        <pc:cxnChg chg="add mod">
          <ac:chgData name="ramzy labidi" userId="8c1a2dea7793b5cd" providerId="LiveId" clId="{C0B627F3-E853-4B2A-BFAA-3B6272579C01}" dt="2019-12-06T12:50:47.250" v="1013" actId="1076"/>
          <ac:cxnSpMkLst>
            <pc:docMk/>
            <pc:sldMk cId="3788306405" sldId="259"/>
            <ac:cxnSpMk id="11" creationId="{4DE9A5F5-CC9F-4710-8882-84F9085B67E0}"/>
          </ac:cxnSpMkLst>
        </pc:cxnChg>
      </pc:sldChg>
      <pc:sldChg chg="addSp delSp modSp add modTransition">
        <pc:chgData name="ramzy labidi" userId="8c1a2dea7793b5cd" providerId="LiveId" clId="{C0B627F3-E853-4B2A-BFAA-3B6272579C01}" dt="2019-12-06T14:05:09.185" v="2824"/>
        <pc:sldMkLst>
          <pc:docMk/>
          <pc:sldMk cId="4137446678" sldId="260"/>
        </pc:sldMkLst>
        <pc:spChg chg="del">
          <ac:chgData name="ramzy labidi" userId="8c1a2dea7793b5cd" providerId="LiveId" clId="{C0B627F3-E853-4B2A-BFAA-3B6272579C01}" dt="2019-12-06T12:52:57.827" v="1030" actId="478"/>
          <ac:spMkLst>
            <pc:docMk/>
            <pc:sldMk cId="4137446678" sldId="260"/>
            <ac:spMk id="2" creationId="{F0930015-D654-4F95-BC56-6B45C80FCBDB}"/>
          </ac:spMkLst>
        </pc:spChg>
        <pc:spChg chg="del">
          <ac:chgData name="ramzy labidi" userId="8c1a2dea7793b5cd" providerId="LiveId" clId="{C0B627F3-E853-4B2A-BFAA-3B6272579C01}" dt="2019-12-06T12:52:55.969" v="1029" actId="478"/>
          <ac:spMkLst>
            <pc:docMk/>
            <pc:sldMk cId="4137446678" sldId="260"/>
            <ac:spMk id="3" creationId="{0714FBA6-F484-418D-A097-CB79BC4E6DE5}"/>
          </ac:spMkLst>
        </pc:spChg>
        <pc:spChg chg="add del mod">
          <ac:chgData name="ramzy labidi" userId="8c1a2dea7793b5cd" providerId="LiveId" clId="{C0B627F3-E853-4B2A-BFAA-3B6272579C01}" dt="2019-12-06T12:54:03.040" v="1037"/>
          <ac:spMkLst>
            <pc:docMk/>
            <pc:sldMk cId="4137446678" sldId="260"/>
            <ac:spMk id="7" creationId="{92F35834-E0EE-458D-8288-9E6B00742F12}"/>
          </ac:spMkLst>
        </pc:spChg>
        <pc:spChg chg="add del mod">
          <ac:chgData name="ramzy labidi" userId="8c1a2dea7793b5cd" providerId="LiveId" clId="{C0B627F3-E853-4B2A-BFAA-3B6272579C01}" dt="2019-12-06T12:54:07.567" v="1040"/>
          <ac:spMkLst>
            <pc:docMk/>
            <pc:sldMk cId="4137446678" sldId="260"/>
            <ac:spMk id="10" creationId="{21FD43BB-64FE-481D-BF8A-AAC571BF7C28}"/>
          </ac:spMkLst>
        </pc:spChg>
        <pc:spChg chg="add mod">
          <ac:chgData name="ramzy labidi" userId="8c1a2dea7793b5cd" providerId="LiveId" clId="{C0B627F3-E853-4B2A-BFAA-3B6272579C01}" dt="2019-12-06T12:59:21.040" v="1163" actId="20577"/>
          <ac:spMkLst>
            <pc:docMk/>
            <pc:sldMk cId="4137446678" sldId="260"/>
            <ac:spMk id="11" creationId="{47A199CB-F67E-404E-BE7C-DDE81CD16345}"/>
          </ac:spMkLst>
        </pc:spChg>
        <pc:spChg chg="add mod">
          <ac:chgData name="ramzy labidi" userId="8c1a2dea7793b5cd" providerId="LiveId" clId="{C0B627F3-E853-4B2A-BFAA-3B6272579C01}" dt="2019-12-06T12:58:03.879" v="1157" actId="207"/>
          <ac:spMkLst>
            <pc:docMk/>
            <pc:sldMk cId="4137446678" sldId="260"/>
            <ac:spMk id="14" creationId="{9E970659-0DD3-44D0-9319-6674B4F55748}"/>
          </ac:spMkLst>
        </pc:spChg>
        <pc:spChg chg="add mod">
          <ac:chgData name="ramzy labidi" userId="8c1a2dea7793b5cd" providerId="LiveId" clId="{C0B627F3-E853-4B2A-BFAA-3B6272579C01}" dt="2019-12-06T13:15:11.550" v="1618" actId="13822"/>
          <ac:spMkLst>
            <pc:docMk/>
            <pc:sldMk cId="4137446678" sldId="260"/>
            <ac:spMk id="15" creationId="{3ABFCD1B-6C2E-4FFB-B987-3D3CC3880370}"/>
          </ac:spMkLst>
        </pc:spChg>
        <pc:picChg chg="add mod">
          <ac:chgData name="ramzy labidi" userId="8c1a2dea7793b5cd" providerId="LiveId" clId="{C0B627F3-E853-4B2A-BFAA-3B6272579C01}" dt="2019-12-06T12:56:26.971" v="1112" actId="1076"/>
          <ac:picMkLst>
            <pc:docMk/>
            <pc:sldMk cId="4137446678" sldId="260"/>
            <ac:picMk id="6" creationId="{BEF30FE7-2192-4D62-897F-CC08D6BDC2ED}"/>
          </ac:picMkLst>
        </pc:picChg>
        <pc:picChg chg="add mod">
          <ac:chgData name="ramzy labidi" userId="8c1a2dea7793b5cd" providerId="LiveId" clId="{C0B627F3-E853-4B2A-BFAA-3B6272579C01}" dt="2019-12-06T12:57:12.987" v="1122" actId="1076"/>
          <ac:picMkLst>
            <pc:docMk/>
            <pc:sldMk cId="4137446678" sldId="260"/>
            <ac:picMk id="13" creationId="{7D26E03A-09E0-4E88-8929-AB4A28CA458D}"/>
          </ac:picMkLst>
        </pc:picChg>
        <pc:cxnChg chg="add mod">
          <ac:chgData name="ramzy labidi" userId="8c1a2dea7793b5cd" providerId="LiveId" clId="{C0B627F3-E853-4B2A-BFAA-3B6272579C01}" dt="2019-12-06T12:56:37.434" v="1114" actId="13822"/>
          <ac:cxnSpMkLst>
            <pc:docMk/>
            <pc:sldMk cId="4137446678" sldId="260"/>
            <ac:cxnSpMk id="9" creationId="{3C81AC54-6E71-46F3-8B01-15181A4F44D8}"/>
          </ac:cxnSpMkLst>
        </pc:cxnChg>
        <pc:cxnChg chg="add mod">
          <ac:chgData name="ramzy labidi" userId="8c1a2dea7793b5cd" providerId="LiveId" clId="{C0B627F3-E853-4B2A-BFAA-3B6272579C01}" dt="2019-12-06T13:16:14.239" v="1623" actId="13822"/>
          <ac:cxnSpMkLst>
            <pc:docMk/>
            <pc:sldMk cId="4137446678" sldId="260"/>
            <ac:cxnSpMk id="17" creationId="{84635F46-B797-4307-A580-618435CB4851}"/>
          </ac:cxnSpMkLst>
        </pc:cxnChg>
        <pc:cxnChg chg="add mod">
          <ac:chgData name="ramzy labidi" userId="8c1a2dea7793b5cd" providerId="LiveId" clId="{C0B627F3-E853-4B2A-BFAA-3B6272579C01}" dt="2019-12-06T13:16:18.993" v="1624" actId="13822"/>
          <ac:cxnSpMkLst>
            <pc:docMk/>
            <pc:sldMk cId="4137446678" sldId="260"/>
            <ac:cxnSpMk id="19" creationId="{6DB7764B-A315-45DB-913B-DC2000BE5BDE}"/>
          </ac:cxnSpMkLst>
        </pc:cxnChg>
        <pc:cxnChg chg="add mod">
          <ac:chgData name="ramzy labidi" userId="8c1a2dea7793b5cd" providerId="LiveId" clId="{C0B627F3-E853-4B2A-BFAA-3B6272579C01}" dt="2019-12-06T13:15:59.797" v="1622" actId="13822"/>
          <ac:cxnSpMkLst>
            <pc:docMk/>
            <pc:sldMk cId="4137446678" sldId="260"/>
            <ac:cxnSpMk id="21" creationId="{ECB7E3FE-3128-4F61-AEA6-367CC5664419}"/>
          </ac:cxnSpMkLst>
        </pc:cxnChg>
      </pc:sldChg>
      <pc:sldChg chg="addSp delSp modSp add modTransition modAnim">
        <pc:chgData name="ramzy labidi" userId="8c1a2dea7793b5cd" providerId="LiveId" clId="{C0B627F3-E853-4B2A-BFAA-3B6272579C01}" dt="2019-12-06T14:05:11.992" v="2825"/>
        <pc:sldMkLst>
          <pc:docMk/>
          <pc:sldMk cId="1115158945" sldId="261"/>
        </pc:sldMkLst>
        <pc:spChg chg="del">
          <ac:chgData name="ramzy labidi" userId="8c1a2dea7793b5cd" providerId="LiveId" clId="{C0B627F3-E853-4B2A-BFAA-3B6272579C01}" dt="2019-12-06T13:20:16.822" v="1626" actId="478"/>
          <ac:spMkLst>
            <pc:docMk/>
            <pc:sldMk cId="1115158945" sldId="261"/>
            <ac:spMk id="2" creationId="{37F30C50-4717-4336-8F56-F119028DD3FC}"/>
          </ac:spMkLst>
        </pc:spChg>
        <pc:spChg chg="del">
          <ac:chgData name="ramzy labidi" userId="8c1a2dea7793b5cd" providerId="LiveId" clId="{C0B627F3-E853-4B2A-BFAA-3B6272579C01}" dt="2019-12-06T13:20:19.464" v="1627" actId="478"/>
          <ac:spMkLst>
            <pc:docMk/>
            <pc:sldMk cId="1115158945" sldId="261"/>
            <ac:spMk id="3" creationId="{AA974C04-EA04-4042-94F8-4724AD863D28}"/>
          </ac:spMkLst>
        </pc:spChg>
        <pc:spChg chg="add mod">
          <ac:chgData name="ramzy labidi" userId="8c1a2dea7793b5cd" providerId="LiveId" clId="{C0B627F3-E853-4B2A-BFAA-3B6272579C01}" dt="2019-12-06T13:27:36.860" v="1678" actId="20577"/>
          <ac:spMkLst>
            <pc:docMk/>
            <pc:sldMk cId="1115158945" sldId="261"/>
            <ac:spMk id="5" creationId="{A7CDA699-3E76-47C7-8941-DC3F8841A2A2}"/>
          </ac:spMkLst>
        </pc:spChg>
        <pc:spChg chg="add mod">
          <ac:chgData name="ramzy labidi" userId="8c1a2dea7793b5cd" providerId="LiveId" clId="{C0B627F3-E853-4B2A-BFAA-3B6272579C01}" dt="2019-12-06T13:38:24.672" v="2063" actId="20577"/>
          <ac:spMkLst>
            <pc:docMk/>
            <pc:sldMk cId="1115158945" sldId="261"/>
            <ac:spMk id="6" creationId="{330E2150-8DEF-4F36-B76A-F89370B39626}"/>
          </ac:spMkLst>
        </pc:spChg>
        <pc:graphicFrameChg chg="add mod modGraphic">
          <ac:chgData name="ramzy labidi" userId="8c1a2dea7793b5cd" providerId="LiveId" clId="{C0B627F3-E853-4B2A-BFAA-3B6272579C01}" dt="2019-12-06T13:38:34.931" v="2065" actId="14100"/>
          <ac:graphicFrameMkLst>
            <pc:docMk/>
            <pc:sldMk cId="1115158945" sldId="261"/>
            <ac:graphicFrameMk id="7" creationId="{07B84013-5A09-4DEF-93BD-158AFA76EACD}"/>
          </ac:graphicFrameMkLst>
        </pc:graphicFrameChg>
        <pc:graphicFrameChg chg="add mod modGraphic">
          <ac:chgData name="ramzy labidi" userId="8c1a2dea7793b5cd" providerId="LiveId" clId="{C0B627F3-E853-4B2A-BFAA-3B6272579C01}" dt="2019-12-06T13:34:51.245" v="2002"/>
          <ac:graphicFrameMkLst>
            <pc:docMk/>
            <pc:sldMk cId="1115158945" sldId="261"/>
            <ac:graphicFrameMk id="8" creationId="{F87C5259-E1D8-49E2-B711-FD5DCDFDDAAC}"/>
          </ac:graphicFrameMkLst>
        </pc:graphicFrameChg>
        <pc:graphicFrameChg chg="add mod modGraphic">
          <ac:chgData name="ramzy labidi" userId="8c1a2dea7793b5cd" providerId="LiveId" clId="{C0B627F3-E853-4B2A-BFAA-3B6272579C01}" dt="2019-12-06T13:34:33.125" v="1994"/>
          <ac:graphicFrameMkLst>
            <pc:docMk/>
            <pc:sldMk cId="1115158945" sldId="261"/>
            <ac:graphicFrameMk id="9" creationId="{9D9EAF70-CD5E-4F85-BA96-9EE9B1A271D9}"/>
          </ac:graphicFrameMkLst>
        </pc:graphicFrameChg>
      </pc:sldChg>
      <pc:sldChg chg="addSp delSp modSp add modTransition">
        <pc:chgData name="ramzy labidi" userId="8c1a2dea7793b5cd" providerId="LiveId" clId="{C0B627F3-E853-4B2A-BFAA-3B6272579C01}" dt="2019-12-06T14:05:16.076" v="2826"/>
        <pc:sldMkLst>
          <pc:docMk/>
          <pc:sldMk cId="946386730" sldId="262"/>
        </pc:sldMkLst>
        <pc:spChg chg="del">
          <ac:chgData name="ramzy labidi" userId="8c1a2dea7793b5cd" providerId="LiveId" clId="{C0B627F3-E853-4B2A-BFAA-3B6272579C01}" dt="2019-12-06T13:36:33.336" v="2017" actId="478"/>
          <ac:spMkLst>
            <pc:docMk/>
            <pc:sldMk cId="946386730" sldId="262"/>
            <ac:spMk id="2" creationId="{D61E69E5-EBF5-4495-A986-0D20B25AFDCB}"/>
          </ac:spMkLst>
        </pc:spChg>
        <pc:spChg chg="del">
          <ac:chgData name="ramzy labidi" userId="8c1a2dea7793b5cd" providerId="LiveId" clId="{C0B627F3-E853-4B2A-BFAA-3B6272579C01}" dt="2019-12-06T13:36:36.018" v="2018" actId="478"/>
          <ac:spMkLst>
            <pc:docMk/>
            <pc:sldMk cId="946386730" sldId="262"/>
            <ac:spMk id="3" creationId="{99DB29F6-CC35-4A8F-A7E4-119B2C811DAB}"/>
          </ac:spMkLst>
        </pc:spChg>
        <pc:spChg chg="add mod">
          <ac:chgData name="ramzy labidi" userId="8c1a2dea7793b5cd" providerId="LiveId" clId="{C0B627F3-E853-4B2A-BFAA-3B6272579C01}" dt="2019-12-06T13:44:20.521" v="2084" actId="207"/>
          <ac:spMkLst>
            <pc:docMk/>
            <pc:sldMk cId="946386730" sldId="262"/>
            <ac:spMk id="5" creationId="{0583B0FA-6AC7-4E9B-B91B-82B1A91C180C}"/>
          </ac:spMkLst>
        </pc:spChg>
        <pc:spChg chg="add mod">
          <ac:chgData name="ramzy labidi" userId="8c1a2dea7793b5cd" providerId="LiveId" clId="{C0B627F3-E853-4B2A-BFAA-3B6272579C01}" dt="2019-12-06T13:55:52.540" v="2781" actId="20577"/>
          <ac:spMkLst>
            <pc:docMk/>
            <pc:sldMk cId="946386730" sldId="262"/>
            <ac:spMk id="6" creationId="{314AA4D4-6AF4-493C-821B-49FB8BFE22BC}"/>
          </ac:spMkLst>
        </pc:spChg>
        <pc:picChg chg="add mod">
          <ac:chgData name="ramzy labidi" userId="8c1a2dea7793b5cd" providerId="LiveId" clId="{C0B627F3-E853-4B2A-BFAA-3B6272579C01}" dt="2019-12-06T14:02:18.115" v="2798" actId="1076"/>
          <ac:picMkLst>
            <pc:docMk/>
            <pc:sldMk cId="946386730" sldId="262"/>
            <ac:picMk id="8" creationId="{944087DF-DE10-4B39-945B-74B6EAF2464E}"/>
          </ac:picMkLst>
        </pc:picChg>
        <pc:picChg chg="add mod">
          <ac:chgData name="ramzy labidi" userId="8c1a2dea7793b5cd" providerId="LiveId" clId="{C0B627F3-E853-4B2A-BFAA-3B6272579C01}" dt="2019-12-06T14:02:34.700" v="2804" actId="1076"/>
          <ac:picMkLst>
            <pc:docMk/>
            <pc:sldMk cId="946386730" sldId="262"/>
            <ac:picMk id="12" creationId="{4B37FBCE-5ECD-46B9-A316-146D0895BA61}"/>
          </ac:picMkLst>
        </pc:picChg>
        <pc:picChg chg="add mod">
          <ac:chgData name="ramzy labidi" userId="8c1a2dea7793b5cd" providerId="LiveId" clId="{C0B627F3-E853-4B2A-BFAA-3B6272579C01}" dt="2019-12-06T14:02:19.829" v="2799" actId="1076"/>
          <ac:picMkLst>
            <pc:docMk/>
            <pc:sldMk cId="946386730" sldId="262"/>
            <ac:picMk id="14" creationId="{C948D626-D446-4CF1-AF5B-E3EF0438881E}"/>
          </ac:picMkLst>
        </pc:picChg>
        <pc:cxnChg chg="add mod">
          <ac:chgData name="ramzy labidi" userId="8c1a2dea7793b5cd" providerId="LiveId" clId="{C0B627F3-E853-4B2A-BFAA-3B6272579C01}" dt="2019-12-06T14:02:41.765" v="2805" actId="13822"/>
          <ac:cxnSpMkLst>
            <pc:docMk/>
            <pc:sldMk cId="946386730" sldId="262"/>
            <ac:cxnSpMk id="10" creationId="{815DACB6-62EF-4D5B-9D59-6EED88F1C555}"/>
          </ac:cxnSpMkLst>
        </pc:cxnChg>
        <pc:cxnChg chg="add mod">
          <ac:chgData name="ramzy labidi" userId="8c1a2dea7793b5cd" providerId="LiveId" clId="{C0B627F3-E853-4B2A-BFAA-3B6272579C01}" dt="2019-12-06T14:02:52.053" v="2807" actId="13822"/>
          <ac:cxnSpMkLst>
            <pc:docMk/>
            <pc:sldMk cId="946386730" sldId="262"/>
            <ac:cxnSpMk id="16" creationId="{C17D14B7-5BB2-44CE-BAB9-C60815D53E77}"/>
          </ac:cxnSpMkLst>
        </pc:cxnChg>
      </pc:sldChg>
      <pc:sldChg chg="addSp delSp modSp add mod modTransition setBg modAnim">
        <pc:chgData name="ramzy labidi" userId="8c1a2dea7793b5cd" providerId="LiveId" clId="{C0B627F3-E853-4B2A-BFAA-3B6272579C01}" dt="2019-12-09T13:12:02.612" v="2925" actId="478"/>
        <pc:sldMkLst>
          <pc:docMk/>
          <pc:sldMk cId="3840146629" sldId="263"/>
        </pc:sldMkLst>
        <pc:spChg chg="del">
          <ac:chgData name="ramzy labidi" userId="8c1a2dea7793b5cd" providerId="LiveId" clId="{C0B627F3-E853-4B2A-BFAA-3B6272579C01}" dt="2019-12-06T13:53:22.699" v="2771" actId="478"/>
          <ac:spMkLst>
            <pc:docMk/>
            <pc:sldMk cId="3840146629" sldId="263"/>
            <ac:spMk id="2" creationId="{CB81595E-7CCA-494D-AC9C-46B911619224}"/>
          </ac:spMkLst>
        </pc:spChg>
        <pc:spChg chg="add mod">
          <ac:chgData name="ramzy labidi" userId="8c1a2dea7793b5cd" providerId="LiveId" clId="{C0B627F3-E853-4B2A-BFAA-3B6272579C01}" dt="2019-12-09T13:09:09.957" v="2899" actId="1076"/>
          <ac:spMkLst>
            <pc:docMk/>
            <pc:sldMk cId="3840146629" sldId="263"/>
            <ac:spMk id="3" creationId="{4DA2C666-8A0C-4C92-AA0C-AD697678022C}"/>
          </ac:spMkLst>
        </pc:spChg>
        <pc:spChg chg="del">
          <ac:chgData name="ramzy labidi" userId="8c1a2dea7793b5cd" providerId="LiveId" clId="{C0B627F3-E853-4B2A-BFAA-3B6272579C01}" dt="2019-12-06T13:53:24.386" v="2772" actId="478"/>
          <ac:spMkLst>
            <pc:docMk/>
            <pc:sldMk cId="3840146629" sldId="263"/>
            <ac:spMk id="3" creationId="{CBAFBA1B-F62D-424A-B66C-F86B251C65C0}"/>
          </ac:spMkLst>
        </pc:spChg>
        <pc:spChg chg="mod ord">
          <ac:chgData name="ramzy labidi" userId="8c1a2dea7793b5cd" providerId="LiveId" clId="{C0B627F3-E853-4B2A-BFAA-3B6272579C01}" dt="2019-12-06T14:04:49.841" v="2819" actId="26606"/>
          <ac:spMkLst>
            <pc:docMk/>
            <pc:sldMk cId="3840146629" sldId="263"/>
            <ac:spMk id="4" creationId="{BE0C8AA0-526A-4443-99FF-7E73BE901143}"/>
          </ac:spMkLst>
        </pc:spChg>
        <pc:spChg chg="add del">
          <ac:chgData name="ramzy labidi" userId="8c1a2dea7793b5cd" providerId="LiveId" clId="{C0B627F3-E853-4B2A-BFAA-3B6272579C01}" dt="2019-12-06T14:04:44.231" v="2812" actId="26606"/>
          <ac:spMkLst>
            <pc:docMk/>
            <pc:sldMk cId="3840146629" sldId="263"/>
            <ac:spMk id="11" creationId="{1DDC3EF6-2EA5-44B3-94C7-9DDA67A127D0}"/>
          </ac:spMkLst>
        </pc:spChg>
        <pc:spChg chg="add del">
          <ac:chgData name="ramzy labidi" userId="8c1a2dea7793b5cd" providerId="LiveId" clId="{C0B627F3-E853-4B2A-BFAA-3B6272579C01}" dt="2019-12-06T14:04:44.231" v="2812" actId="26606"/>
          <ac:spMkLst>
            <pc:docMk/>
            <pc:sldMk cId="3840146629" sldId="263"/>
            <ac:spMk id="13" creationId="{87925A9A-E9FA-496E-9C09-7C2845E0062B}"/>
          </ac:spMkLst>
        </pc:spChg>
        <pc:spChg chg="add del">
          <ac:chgData name="ramzy labidi" userId="8c1a2dea7793b5cd" providerId="LiveId" clId="{C0B627F3-E853-4B2A-BFAA-3B6272579C01}" dt="2019-12-06T14:04:44.231" v="2812" actId="26606"/>
          <ac:spMkLst>
            <pc:docMk/>
            <pc:sldMk cId="3840146629" sldId="263"/>
            <ac:spMk id="15" creationId="{2073ABB4-E164-4CBF-ADFF-25552BB7913B}"/>
          </ac:spMkLst>
        </pc:spChg>
        <pc:spChg chg="add del">
          <ac:chgData name="ramzy labidi" userId="8c1a2dea7793b5cd" providerId="LiveId" clId="{C0B627F3-E853-4B2A-BFAA-3B6272579C01}" dt="2019-12-06T14:04:44.231" v="2812" actId="26606"/>
          <ac:spMkLst>
            <pc:docMk/>
            <pc:sldMk cId="3840146629" sldId="263"/>
            <ac:spMk id="17" creationId="{587D26DA-9773-4A0E-B213-DDF20A1F1F27}"/>
          </ac:spMkLst>
        </pc:spChg>
        <pc:spChg chg="add del">
          <ac:chgData name="ramzy labidi" userId="8c1a2dea7793b5cd" providerId="LiveId" clId="{C0B627F3-E853-4B2A-BFAA-3B6272579C01}" dt="2019-12-06T14:04:46.879" v="2814" actId="26606"/>
          <ac:spMkLst>
            <pc:docMk/>
            <pc:sldMk cId="3840146629" sldId="263"/>
            <ac:spMk id="19" creationId="{A2413CA5-4739-4BC9-8BB3-B0A4928D314F}"/>
          </ac:spMkLst>
        </pc:spChg>
        <pc:spChg chg="add del">
          <ac:chgData name="ramzy labidi" userId="8c1a2dea7793b5cd" providerId="LiveId" clId="{C0B627F3-E853-4B2A-BFAA-3B6272579C01}" dt="2019-12-06T14:04:46.879" v="2814" actId="26606"/>
          <ac:spMkLst>
            <pc:docMk/>
            <pc:sldMk cId="3840146629" sldId="263"/>
            <ac:spMk id="20" creationId="{1DDC3EF6-2EA5-44B3-94C7-9DDA67A127D0}"/>
          </ac:spMkLst>
        </pc:spChg>
        <pc:spChg chg="add del">
          <ac:chgData name="ramzy labidi" userId="8c1a2dea7793b5cd" providerId="LiveId" clId="{C0B627F3-E853-4B2A-BFAA-3B6272579C01}" dt="2019-12-06T14:04:46.879" v="2814" actId="26606"/>
          <ac:spMkLst>
            <pc:docMk/>
            <pc:sldMk cId="3840146629" sldId="263"/>
            <ac:spMk id="21" creationId="{87925A9A-E9FA-496E-9C09-7C2845E0062B}"/>
          </ac:spMkLst>
        </pc:spChg>
        <pc:spChg chg="add del">
          <ac:chgData name="ramzy labidi" userId="8c1a2dea7793b5cd" providerId="LiveId" clId="{C0B627F3-E853-4B2A-BFAA-3B6272579C01}" dt="2019-12-06T14:04:46.879" v="2814" actId="26606"/>
          <ac:spMkLst>
            <pc:docMk/>
            <pc:sldMk cId="3840146629" sldId="263"/>
            <ac:spMk id="22" creationId="{2073ABB4-E164-4CBF-ADFF-25552BB7913B}"/>
          </ac:spMkLst>
        </pc:spChg>
        <pc:spChg chg="add del">
          <ac:chgData name="ramzy labidi" userId="8c1a2dea7793b5cd" providerId="LiveId" clId="{C0B627F3-E853-4B2A-BFAA-3B6272579C01}" dt="2019-12-06T14:04:46.879" v="2814" actId="26606"/>
          <ac:spMkLst>
            <pc:docMk/>
            <pc:sldMk cId="3840146629" sldId="263"/>
            <ac:spMk id="23" creationId="{1259A422-0023-4292-8200-E080556F30F9}"/>
          </ac:spMkLst>
        </pc:spChg>
        <pc:spChg chg="add del">
          <ac:chgData name="ramzy labidi" userId="8c1a2dea7793b5cd" providerId="LiveId" clId="{C0B627F3-E853-4B2A-BFAA-3B6272579C01}" dt="2019-12-06T14:04:48.344" v="2816" actId="26606"/>
          <ac:spMkLst>
            <pc:docMk/>
            <pc:sldMk cId="3840146629" sldId="263"/>
            <ac:spMk id="25" creationId="{1DDC3EF6-2EA5-44B3-94C7-9DDA67A127D0}"/>
          </ac:spMkLst>
        </pc:spChg>
        <pc:spChg chg="add del">
          <ac:chgData name="ramzy labidi" userId="8c1a2dea7793b5cd" providerId="LiveId" clId="{C0B627F3-E853-4B2A-BFAA-3B6272579C01}" dt="2019-12-06T14:04:48.344" v="2816" actId="26606"/>
          <ac:spMkLst>
            <pc:docMk/>
            <pc:sldMk cId="3840146629" sldId="263"/>
            <ac:spMk id="26" creationId="{87925A9A-E9FA-496E-9C09-7C2845E0062B}"/>
          </ac:spMkLst>
        </pc:spChg>
        <pc:spChg chg="add del">
          <ac:chgData name="ramzy labidi" userId="8c1a2dea7793b5cd" providerId="LiveId" clId="{C0B627F3-E853-4B2A-BFAA-3B6272579C01}" dt="2019-12-06T14:04:48.344" v="2816" actId="26606"/>
          <ac:spMkLst>
            <pc:docMk/>
            <pc:sldMk cId="3840146629" sldId="263"/>
            <ac:spMk id="27" creationId="{2073ABB4-E164-4CBF-ADFF-25552BB7913B}"/>
          </ac:spMkLst>
        </pc:spChg>
        <pc:spChg chg="add del">
          <ac:chgData name="ramzy labidi" userId="8c1a2dea7793b5cd" providerId="LiveId" clId="{C0B627F3-E853-4B2A-BFAA-3B6272579C01}" dt="2019-12-06T14:04:48.344" v="2816" actId="26606"/>
          <ac:spMkLst>
            <pc:docMk/>
            <pc:sldMk cId="3840146629" sldId="263"/>
            <ac:spMk id="28" creationId="{0F161291-765C-4033-9E84-52C51C6A5A63}"/>
          </ac:spMkLst>
        </pc:spChg>
        <pc:spChg chg="add del">
          <ac:chgData name="ramzy labidi" userId="8c1a2dea7793b5cd" providerId="LiveId" clId="{C0B627F3-E853-4B2A-BFAA-3B6272579C01}" dt="2019-12-06T14:04:48.344" v="2816" actId="26606"/>
          <ac:spMkLst>
            <pc:docMk/>
            <pc:sldMk cId="3840146629" sldId="263"/>
            <ac:spMk id="29" creationId="{37F69638-8A6F-45AB-B9EC-9D8C8FC37180}"/>
          </ac:spMkLst>
        </pc:spChg>
        <pc:spChg chg="add del">
          <ac:chgData name="ramzy labidi" userId="8c1a2dea7793b5cd" providerId="LiveId" clId="{C0B627F3-E853-4B2A-BFAA-3B6272579C01}" dt="2019-12-06T14:04:49.828" v="2818" actId="26606"/>
          <ac:spMkLst>
            <pc:docMk/>
            <pc:sldMk cId="3840146629" sldId="263"/>
            <ac:spMk id="31" creationId="{1DDC3EF6-2EA5-44B3-94C7-9DDA67A127D0}"/>
          </ac:spMkLst>
        </pc:spChg>
        <pc:spChg chg="add del">
          <ac:chgData name="ramzy labidi" userId="8c1a2dea7793b5cd" providerId="LiveId" clId="{C0B627F3-E853-4B2A-BFAA-3B6272579C01}" dt="2019-12-06T14:04:49.828" v="2818" actId="26606"/>
          <ac:spMkLst>
            <pc:docMk/>
            <pc:sldMk cId="3840146629" sldId="263"/>
            <ac:spMk id="32" creationId="{87925A9A-E9FA-496E-9C09-7C2845E0062B}"/>
          </ac:spMkLst>
        </pc:spChg>
        <pc:spChg chg="add del">
          <ac:chgData name="ramzy labidi" userId="8c1a2dea7793b5cd" providerId="LiveId" clId="{C0B627F3-E853-4B2A-BFAA-3B6272579C01}" dt="2019-12-06T14:04:49.828" v="2818" actId="26606"/>
          <ac:spMkLst>
            <pc:docMk/>
            <pc:sldMk cId="3840146629" sldId="263"/>
            <ac:spMk id="33" creationId="{2073ABB4-E164-4CBF-ADFF-25552BB7913B}"/>
          </ac:spMkLst>
        </pc:spChg>
        <pc:spChg chg="add del">
          <ac:chgData name="ramzy labidi" userId="8c1a2dea7793b5cd" providerId="LiveId" clId="{C0B627F3-E853-4B2A-BFAA-3B6272579C01}" dt="2019-12-06T14:04:49.828" v="2818" actId="26606"/>
          <ac:spMkLst>
            <pc:docMk/>
            <pc:sldMk cId="3840146629" sldId="263"/>
            <ac:spMk id="34" creationId="{1259A422-0023-4292-8200-E080556F30F9}"/>
          </ac:spMkLst>
        </pc:spChg>
        <pc:spChg chg="add del">
          <ac:chgData name="ramzy labidi" userId="8c1a2dea7793b5cd" providerId="LiveId" clId="{C0B627F3-E853-4B2A-BFAA-3B6272579C01}" dt="2019-12-06T14:04:49.828" v="2818" actId="26606"/>
          <ac:spMkLst>
            <pc:docMk/>
            <pc:sldMk cId="3840146629" sldId="263"/>
            <ac:spMk id="35" creationId="{A2413CA5-4739-4BC9-8BB3-B0A4928D314F}"/>
          </ac:spMkLst>
        </pc:spChg>
        <pc:spChg chg="add">
          <ac:chgData name="ramzy labidi" userId="8c1a2dea7793b5cd" providerId="LiveId" clId="{C0B627F3-E853-4B2A-BFAA-3B6272579C01}" dt="2019-12-06T14:04:49.841" v="2819" actId="26606"/>
          <ac:spMkLst>
            <pc:docMk/>
            <pc:sldMk cId="3840146629" sldId="263"/>
            <ac:spMk id="37" creationId="{1DDC3EF6-2EA5-44B3-94C7-9DDA67A127D0}"/>
          </ac:spMkLst>
        </pc:spChg>
        <pc:spChg chg="add">
          <ac:chgData name="ramzy labidi" userId="8c1a2dea7793b5cd" providerId="LiveId" clId="{C0B627F3-E853-4B2A-BFAA-3B6272579C01}" dt="2019-12-06T14:04:49.841" v="2819" actId="26606"/>
          <ac:spMkLst>
            <pc:docMk/>
            <pc:sldMk cId="3840146629" sldId="263"/>
            <ac:spMk id="38" creationId="{87925A9A-E9FA-496E-9C09-7C2845E0062B}"/>
          </ac:spMkLst>
        </pc:spChg>
        <pc:spChg chg="add">
          <ac:chgData name="ramzy labidi" userId="8c1a2dea7793b5cd" providerId="LiveId" clId="{C0B627F3-E853-4B2A-BFAA-3B6272579C01}" dt="2019-12-06T14:04:49.841" v="2819" actId="26606"/>
          <ac:spMkLst>
            <pc:docMk/>
            <pc:sldMk cId="3840146629" sldId="263"/>
            <ac:spMk id="39" creationId="{2073ABB4-E164-4CBF-ADFF-25552BB7913B}"/>
          </ac:spMkLst>
        </pc:spChg>
        <pc:spChg chg="add">
          <ac:chgData name="ramzy labidi" userId="8c1a2dea7793b5cd" providerId="LiveId" clId="{C0B627F3-E853-4B2A-BFAA-3B6272579C01}" dt="2019-12-06T14:04:49.841" v="2819" actId="26606"/>
          <ac:spMkLst>
            <pc:docMk/>
            <pc:sldMk cId="3840146629" sldId="263"/>
            <ac:spMk id="40" creationId="{0F161291-765C-4033-9E84-52C51C6A5A63}"/>
          </ac:spMkLst>
        </pc:spChg>
        <pc:spChg chg="add">
          <ac:chgData name="ramzy labidi" userId="8c1a2dea7793b5cd" providerId="LiveId" clId="{C0B627F3-E853-4B2A-BFAA-3B6272579C01}" dt="2019-12-06T14:04:49.841" v="2819" actId="26606"/>
          <ac:spMkLst>
            <pc:docMk/>
            <pc:sldMk cId="3840146629" sldId="263"/>
            <ac:spMk id="41" creationId="{37F69638-8A6F-45AB-B9EC-9D8C8FC37180}"/>
          </ac:spMkLst>
        </pc:spChg>
        <pc:graphicFrameChg chg="add mod modGraphic">
          <ac:chgData name="ramzy labidi" userId="8c1a2dea7793b5cd" providerId="LiveId" clId="{C0B627F3-E853-4B2A-BFAA-3B6272579C01}" dt="2019-12-09T13:09:16.275" v="2900" actId="1076"/>
          <ac:graphicFrameMkLst>
            <pc:docMk/>
            <pc:sldMk cId="3840146629" sldId="263"/>
            <ac:graphicFrameMk id="2" creationId="{4B35F689-F67A-482F-B630-A08AB4258F83}"/>
          </ac:graphicFrameMkLst>
        </pc:graphicFrameChg>
        <pc:picChg chg="add del mod">
          <ac:chgData name="ramzy labidi" userId="8c1a2dea7793b5cd" providerId="LiveId" clId="{C0B627F3-E853-4B2A-BFAA-3B6272579C01}" dt="2019-12-09T13:06:11.419" v="2828" actId="478"/>
          <ac:picMkLst>
            <pc:docMk/>
            <pc:sldMk cId="3840146629" sldId="263"/>
            <ac:picMk id="6" creationId="{C944E0CA-D7FF-4D8A-BEC6-CAF92EAEB751}"/>
          </ac:picMkLst>
        </pc:picChg>
        <pc:picChg chg="add del mod">
          <ac:chgData name="ramzy labidi" userId="8c1a2dea7793b5cd" providerId="LiveId" clId="{C0B627F3-E853-4B2A-BFAA-3B6272579C01}" dt="2019-12-09T13:12:02.612" v="2925" actId="478"/>
          <ac:picMkLst>
            <pc:docMk/>
            <pc:sldMk cId="3840146629" sldId="263"/>
            <ac:picMk id="7" creationId="{E87A0675-941F-4D85-BD0A-8390C322090D}"/>
          </ac:picMkLst>
        </pc:picChg>
      </pc:sldChg>
      <pc:sldChg chg="addSp delSp modSp add mod modTransition setBg">
        <pc:chgData name="ramzy labidi" userId="8c1a2dea7793b5cd" providerId="LiveId" clId="{C0B627F3-E853-4B2A-BFAA-3B6272579C01}" dt="2019-12-09T13:09:46.808" v="2916"/>
        <pc:sldMkLst>
          <pc:docMk/>
          <pc:sldMk cId="2497760160" sldId="264"/>
        </pc:sldMkLst>
        <pc:spChg chg="del">
          <ac:chgData name="ramzy labidi" userId="8c1a2dea7793b5cd" providerId="LiveId" clId="{C0B627F3-E853-4B2A-BFAA-3B6272579C01}" dt="2019-12-06T13:55:13.712" v="2774" actId="478"/>
          <ac:spMkLst>
            <pc:docMk/>
            <pc:sldMk cId="2497760160" sldId="264"/>
            <ac:spMk id="2" creationId="{9BA0D35D-9422-486D-9ED1-1F51C50026A1}"/>
          </ac:spMkLst>
        </pc:spChg>
        <pc:spChg chg="del">
          <ac:chgData name="ramzy labidi" userId="8c1a2dea7793b5cd" providerId="LiveId" clId="{C0B627F3-E853-4B2A-BFAA-3B6272579C01}" dt="2019-12-06T13:55:17.165" v="2775" actId="478"/>
          <ac:spMkLst>
            <pc:docMk/>
            <pc:sldMk cId="2497760160" sldId="264"/>
            <ac:spMk id="3" creationId="{809F2999-F3B2-4FC1-985B-F9905C8086D9}"/>
          </ac:spMkLst>
        </pc:spChg>
        <pc:spChg chg="mod ord">
          <ac:chgData name="ramzy labidi" userId="8c1a2dea7793b5cd" providerId="LiveId" clId="{C0B627F3-E853-4B2A-BFAA-3B6272579C01}" dt="2019-12-06T13:55:36.090" v="2780" actId="26606"/>
          <ac:spMkLst>
            <pc:docMk/>
            <pc:sldMk cId="2497760160" sldId="264"/>
            <ac:spMk id="4" creationId="{76E5DCF6-DB66-4840-9224-503DEF5AF42E}"/>
          </ac:spMkLst>
        </pc:spChg>
        <pc:spChg chg="add">
          <ac:chgData name="ramzy labidi" userId="8c1a2dea7793b5cd" providerId="LiveId" clId="{C0B627F3-E853-4B2A-BFAA-3B6272579C01}" dt="2019-12-06T13:55:36.090" v="2780" actId="26606"/>
          <ac:spMkLst>
            <pc:docMk/>
            <pc:sldMk cId="2497760160" sldId="264"/>
            <ac:spMk id="11" creationId="{1DDC3EF6-2EA5-44B3-94C7-9DDA67A127D0}"/>
          </ac:spMkLst>
        </pc:spChg>
        <pc:spChg chg="add">
          <ac:chgData name="ramzy labidi" userId="8c1a2dea7793b5cd" providerId="LiveId" clId="{C0B627F3-E853-4B2A-BFAA-3B6272579C01}" dt="2019-12-06T13:55:36.090" v="2780" actId="26606"/>
          <ac:spMkLst>
            <pc:docMk/>
            <pc:sldMk cId="2497760160" sldId="264"/>
            <ac:spMk id="13" creationId="{87925A9A-E9FA-496E-9C09-7C2845E0062B}"/>
          </ac:spMkLst>
        </pc:spChg>
        <pc:spChg chg="add">
          <ac:chgData name="ramzy labidi" userId="8c1a2dea7793b5cd" providerId="LiveId" clId="{C0B627F3-E853-4B2A-BFAA-3B6272579C01}" dt="2019-12-06T13:55:36.090" v="2780" actId="26606"/>
          <ac:spMkLst>
            <pc:docMk/>
            <pc:sldMk cId="2497760160" sldId="264"/>
            <ac:spMk id="15" creationId="{2073ABB4-E164-4CBF-ADFF-25552BB7913B}"/>
          </ac:spMkLst>
        </pc:spChg>
        <pc:spChg chg="add">
          <ac:chgData name="ramzy labidi" userId="8c1a2dea7793b5cd" providerId="LiveId" clId="{C0B627F3-E853-4B2A-BFAA-3B6272579C01}" dt="2019-12-06T13:55:36.090" v="2780" actId="26606"/>
          <ac:spMkLst>
            <pc:docMk/>
            <pc:sldMk cId="2497760160" sldId="264"/>
            <ac:spMk id="17" creationId="{8C266B9D-DC87-430A-8D3A-2E83639A1768}"/>
          </ac:spMkLst>
        </pc:spChg>
        <pc:spChg chg="add">
          <ac:chgData name="ramzy labidi" userId="8c1a2dea7793b5cd" providerId="LiveId" clId="{C0B627F3-E853-4B2A-BFAA-3B6272579C01}" dt="2019-12-06T13:55:36.090" v="2780" actId="26606"/>
          <ac:spMkLst>
            <pc:docMk/>
            <pc:sldMk cId="2497760160" sldId="264"/>
            <ac:spMk id="19" creationId="{254B162D-1BD7-41E0-844F-F94AE2CE2B87}"/>
          </ac:spMkLst>
        </pc:spChg>
        <pc:spChg chg="add">
          <ac:chgData name="ramzy labidi" userId="8c1a2dea7793b5cd" providerId="LiveId" clId="{C0B627F3-E853-4B2A-BFAA-3B6272579C01}" dt="2019-12-06T13:55:36.090" v="2780" actId="26606"/>
          <ac:spMkLst>
            <pc:docMk/>
            <pc:sldMk cId="2497760160" sldId="264"/>
            <ac:spMk id="21" creationId="{1264404B-1C0F-4383-8FC3-A3E3264AA4C3}"/>
          </ac:spMkLst>
        </pc:spChg>
        <pc:spChg chg="add">
          <ac:chgData name="ramzy labidi" userId="8c1a2dea7793b5cd" providerId="LiveId" clId="{C0B627F3-E853-4B2A-BFAA-3B6272579C01}" dt="2019-12-06T13:55:36.090" v="2780" actId="26606"/>
          <ac:spMkLst>
            <pc:docMk/>
            <pc:sldMk cId="2497760160" sldId="264"/>
            <ac:spMk id="23" creationId="{619F5C88-C232-4D01-8DB1-8A0C673DDBC3}"/>
          </ac:spMkLst>
        </pc:spChg>
        <pc:spChg chg="add">
          <ac:chgData name="ramzy labidi" userId="8c1a2dea7793b5cd" providerId="LiveId" clId="{C0B627F3-E853-4B2A-BFAA-3B6272579C01}" dt="2019-12-06T13:55:36.090" v="2780" actId="26606"/>
          <ac:spMkLst>
            <pc:docMk/>
            <pc:sldMk cId="2497760160" sldId="264"/>
            <ac:spMk id="25" creationId="{1EEE7F17-8E08-4C69-8E22-661908E6DF72}"/>
          </ac:spMkLst>
        </pc:spChg>
        <pc:picChg chg="add mod">
          <ac:chgData name="ramzy labidi" userId="8c1a2dea7793b5cd" providerId="LiveId" clId="{C0B627F3-E853-4B2A-BFAA-3B6272579C01}" dt="2019-12-06T13:55:36.090" v="2780" actId="26606"/>
          <ac:picMkLst>
            <pc:docMk/>
            <pc:sldMk cId="2497760160" sldId="264"/>
            <ac:picMk id="6" creationId="{A78059B1-01BE-4B42-B4CA-151835CECBC3}"/>
          </ac:picMkLst>
        </pc:picChg>
      </pc:sldChg>
      <pc:sldMasterChg chg="setBg modSldLayout">
        <pc:chgData name="ramzy labidi" userId="8c1a2dea7793b5cd" providerId="LiveId" clId="{C0B627F3-E853-4B2A-BFAA-3B6272579C01}" dt="2019-12-09T13:10:14.755" v="2923"/>
        <pc:sldMasterMkLst>
          <pc:docMk/>
          <pc:sldMasterMk cId="3289981940" sldId="2147483743"/>
        </pc:sldMasterMkLst>
        <pc:sldLayoutChg chg="setBg">
          <pc:chgData name="ramzy labidi" userId="8c1a2dea7793b5cd" providerId="LiveId" clId="{C0B627F3-E853-4B2A-BFAA-3B6272579C01}" dt="2019-12-09T13:10:14.755" v="2923"/>
          <pc:sldLayoutMkLst>
            <pc:docMk/>
            <pc:sldMasterMk cId="3289981940" sldId="2147483743"/>
            <pc:sldLayoutMk cId="3908374913" sldId="2147483744"/>
          </pc:sldLayoutMkLst>
        </pc:sldLayoutChg>
        <pc:sldLayoutChg chg="setBg">
          <pc:chgData name="ramzy labidi" userId="8c1a2dea7793b5cd" providerId="LiveId" clId="{C0B627F3-E853-4B2A-BFAA-3B6272579C01}" dt="2019-12-09T13:10:14.755" v="2923"/>
          <pc:sldLayoutMkLst>
            <pc:docMk/>
            <pc:sldMasterMk cId="3289981940" sldId="2147483743"/>
            <pc:sldLayoutMk cId="2092018567" sldId="2147483745"/>
          </pc:sldLayoutMkLst>
        </pc:sldLayoutChg>
        <pc:sldLayoutChg chg="setBg">
          <pc:chgData name="ramzy labidi" userId="8c1a2dea7793b5cd" providerId="LiveId" clId="{C0B627F3-E853-4B2A-BFAA-3B6272579C01}" dt="2019-12-09T13:10:14.755" v="2923"/>
          <pc:sldLayoutMkLst>
            <pc:docMk/>
            <pc:sldMasterMk cId="3289981940" sldId="2147483743"/>
            <pc:sldLayoutMk cId="2711247024" sldId="2147483746"/>
          </pc:sldLayoutMkLst>
        </pc:sldLayoutChg>
        <pc:sldLayoutChg chg="setBg">
          <pc:chgData name="ramzy labidi" userId="8c1a2dea7793b5cd" providerId="LiveId" clId="{C0B627F3-E853-4B2A-BFAA-3B6272579C01}" dt="2019-12-09T13:10:14.755" v="2923"/>
          <pc:sldLayoutMkLst>
            <pc:docMk/>
            <pc:sldMasterMk cId="3289981940" sldId="2147483743"/>
            <pc:sldLayoutMk cId="351732522" sldId="2147483747"/>
          </pc:sldLayoutMkLst>
        </pc:sldLayoutChg>
        <pc:sldLayoutChg chg="setBg">
          <pc:chgData name="ramzy labidi" userId="8c1a2dea7793b5cd" providerId="LiveId" clId="{C0B627F3-E853-4B2A-BFAA-3B6272579C01}" dt="2019-12-09T13:10:14.755" v="2923"/>
          <pc:sldLayoutMkLst>
            <pc:docMk/>
            <pc:sldMasterMk cId="3289981940" sldId="2147483743"/>
            <pc:sldLayoutMk cId="1498691932" sldId="2147483748"/>
          </pc:sldLayoutMkLst>
        </pc:sldLayoutChg>
        <pc:sldLayoutChg chg="setBg">
          <pc:chgData name="ramzy labidi" userId="8c1a2dea7793b5cd" providerId="LiveId" clId="{C0B627F3-E853-4B2A-BFAA-3B6272579C01}" dt="2019-12-09T13:10:14.755" v="2923"/>
          <pc:sldLayoutMkLst>
            <pc:docMk/>
            <pc:sldMasterMk cId="3289981940" sldId="2147483743"/>
            <pc:sldLayoutMk cId="3687691633" sldId="2147483749"/>
          </pc:sldLayoutMkLst>
        </pc:sldLayoutChg>
        <pc:sldLayoutChg chg="setBg">
          <pc:chgData name="ramzy labidi" userId="8c1a2dea7793b5cd" providerId="LiveId" clId="{C0B627F3-E853-4B2A-BFAA-3B6272579C01}" dt="2019-12-09T13:10:14.755" v="2923"/>
          <pc:sldLayoutMkLst>
            <pc:docMk/>
            <pc:sldMasterMk cId="3289981940" sldId="2147483743"/>
            <pc:sldLayoutMk cId="4069630046" sldId="2147483750"/>
          </pc:sldLayoutMkLst>
        </pc:sldLayoutChg>
        <pc:sldLayoutChg chg="setBg">
          <pc:chgData name="ramzy labidi" userId="8c1a2dea7793b5cd" providerId="LiveId" clId="{C0B627F3-E853-4B2A-BFAA-3B6272579C01}" dt="2019-12-09T13:10:14.755" v="2923"/>
          <pc:sldLayoutMkLst>
            <pc:docMk/>
            <pc:sldMasterMk cId="3289981940" sldId="2147483743"/>
            <pc:sldLayoutMk cId="2042922908" sldId="2147483751"/>
          </pc:sldLayoutMkLst>
        </pc:sldLayoutChg>
        <pc:sldLayoutChg chg="setBg">
          <pc:chgData name="ramzy labidi" userId="8c1a2dea7793b5cd" providerId="LiveId" clId="{C0B627F3-E853-4B2A-BFAA-3B6272579C01}" dt="2019-12-09T13:10:14.755" v="2923"/>
          <pc:sldLayoutMkLst>
            <pc:docMk/>
            <pc:sldMasterMk cId="3289981940" sldId="2147483743"/>
            <pc:sldLayoutMk cId="3506518198" sldId="2147483752"/>
          </pc:sldLayoutMkLst>
        </pc:sldLayoutChg>
        <pc:sldLayoutChg chg="setBg">
          <pc:chgData name="ramzy labidi" userId="8c1a2dea7793b5cd" providerId="LiveId" clId="{C0B627F3-E853-4B2A-BFAA-3B6272579C01}" dt="2019-12-09T13:10:14.755" v="2923"/>
          <pc:sldLayoutMkLst>
            <pc:docMk/>
            <pc:sldMasterMk cId="3289981940" sldId="2147483743"/>
            <pc:sldLayoutMk cId="1814897339" sldId="2147483753"/>
          </pc:sldLayoutMkLst>
        </pc:sldLayoutChg>
        <pc:sldLayoutChg chg="setBg">
          <pc:chgData name="ramzy labidi" userId="8c1a2dea7793b5cd" providerId="LiveId" clId="{C0B627F3-E853-4B2A-BFAA-3B6272579C01}" dt="2019-12-09T13:10:14.755" v="2923"/>
          <pc:sldLayoutMkLst>
            <pc:docMk/>
            <pc:sldMasterMk cId="3289981940" sldId="2147483743"/>
            <pc:sldLayoutMk cId="3620875202" sldId="21474837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835FE-3500-447F-B56C-BE30BA99359D}" type="datetimeFigureOut">
              <a:rPr lang="en-NL" smtClean="0"/>
              <a:t>09/12/2019</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BF6F9-F303-4913-A597-929E6BB1606D}" type="slidenum">
              <a:rPr lang="en-NL" smtClean="0"/>
              <a:t>‹#›</a:t>
            </a:fld>
            <a:endParaRPr lang="en-NL"/>
          </a:p>
        </p:txBody>
      </p:sp>
    </p:spTree>
    <p:extLst>
      <p:ext uri="{BB962C8B-B14F-4D97-AF65-F5344CB8AC3E}">
        <p14:creationId xmlns:p14="http://schemas.microsoft.com/office/powerpoint/2010/main" val="3725898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9E952E3-B962-421A-9980-A3F015EA51F4}" type="datetime1">
              <a:rPr lang="en-US" smtClean="0"/>
              <a:t>12/9/2019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8374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6A9EF-9697-4488-894C-3530E2AEEABC}" type="datetime1">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489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8CC3822-C7E6-4637-BCEA-614E5E7501E5}" type="datetime1">
              <a:rPr lang="en-US" smtClean="0"/>
              <a:t>12/9/2019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875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92C400A-BA2D-4910-AD9F-04D9B8AD13C1}" type="datetime1">
              <a:rPr lang="en-US" smtClean="0"/>
              <a:t>12/9/2019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2018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E400D660-9AAE-4A6D-B72D-0E208180B2D3}" type="datetime1">
              <a:rPr lang="en-US" smtClean="0"/>
              <a:t>12/9/2019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124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407F97-8FBD-4067-AB8A-52214739863E}" type="datetime1">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732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E02367-7593-4236-BF9E-6C4837A979C6}" type="datetime1">
              <a:rPr lang="en-US" smtClean="0"/>
              <a:t>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869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A303C-B977-4C0F-995F-9FAAC93B8519}" type="datetime1">
              <a:rPr lang="en-US" smtClean="0"/>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7691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6DCE0E-F3D8-4CF5-B7DE-ADB7D826A415}" type="datetime1">
              <a:rPr lang="en-US" smtClean="0"/>
              <a:t>12/9/2019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9630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BC21E47-A13F-42B2-B9DC-18CAA8FDB5B3}" type="datetime1">
              <a:rPr lang="en-US" smtClean="0"/>
              <a:t>12/9/2019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42922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2FA3F2-FB26-4EDF-AE5A-BEA3F1D0187C}" type="datetime1">
              <a:rPr lang="en-US" smtClean="0"/>
              <a:t>12/9/2019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518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narHorz">
          <a:fgClr>
            <a:schemeClr val="bg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010BC08-217D-46B3-8FD6-199EFC0DBD9E}" type="datetime1">
              <a:rPr lang="en-US" smtClean="0"/>
              <a:t>12/9/2019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8998194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bmp"/><Relationship Id="rId18" Type="http://schemas.openxmlformats.org/officeDocument/2006/relationships/image" Target="../media/image22.bmp"/><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6.PNG"/><Relationship Id="rId17" Type="http://schemas.openxmlformats.org/officeDocument/2006/relationships/image" Target="../media/image21.bmp"/><Relationship Id="rId2" Type="http://schemas.openxmlformats.org/officeDocument/2006/relationships/image" Target="../media/image6.jpg"/><Relationship Id="rId16" Type="http://schemas.openxmlformats.org/officeDocument/2006/relationships/image" Target="../media/image20.bmp"/><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PNG"/><Relationship Id="rId5" Type="http://schemas.openxmlformats.org/officeDocument/2006/relationships/image" Target="../media/image9.jpg"/><Relationship Id="rId15" Type="http://schemas.openxmlformats.org/officeDocument/2006/relationships/image" Target="../media/image19.bmp"/><Relationship Id="rId10" Type="http://schemas.openxmlformats.org/officeDocument/2006/relationships/image" Target="../media/image14.jpg"/><Relationship Id="rId19" Type="http://schemas.openxmlformats.org/officeDocument/2006/relationships/image" Target="../media/image23.bmp"/><Relationship Id="rId4" Type="http://schemas.openxmlformats.org/officeDocument/2006/relationships/image" Target="../media/image8.jpg"/><Relationship Id="rId9" Type="http://schemas.openxmlformats.org/officeDocument/2006/relationships/image" Target="../media/image13.jpg"/><Relationship Id="rId14" Type="http://schemas.openxmlformats.org/officeDocument/2006/relationships/image" Target="../media/image18.bmp"/></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27.png"/><Relationship Id="rId7" Type="http://schemas.openxmlformats.org/officeDocument/2006/relationships/image" Target="../media/image28.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17/06/relationships/model3d" Target="../media/model3d2.glb"/><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7/06/relationships/model3d" Target="../media/model3d4.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 driving down a busy highway&#10;&#10;Description automatically generated">
            <a:extLst>
              <a:ext uri="{FF2B5EF4-FFF2-40B4-BE49-F238E27FC236}">
                <a16:creationId xmlns:a16="http://schemas.microsoft.com/office/drawing/2014/main" id="{A222BEB1-C97F-42C0-8B1B-C8BEFB38AB8F}"/>
              </a:ext>
            </a:extLst>
          </p:cNvPr>
          <p:cNvPicPr>
            <a:picLocks noChangeAspect="1"/>
          </p:cNvPicPr>
          <p:nvPr/>
        </p:nvPicPr>
        <p:blipFill rotWithShape="1">
          <a:blip r:embed="rId2">
            <a:extLst>
              <a:ext uri="{28A0092B-C50C-407E-A947-70E740481C1C}">
                <a14:useLocalDpi xmlns:a14="http://schemas.microsoft.com/office/drawing/2010/main" val="0"/>
              </a:ext>
            </a:extLst>
          </a:blip>
          <a:srcRect l="19662" r="783" b="1"/>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A4E0D9C-20F1-434D-9ECE-AD54F5631F37}"/>
              </a:ext>
            </a:extLst>
          </p:cNvPr>
          <p:cNvSpPr>
            <a:spLocks noGrp="1"/>
          </p:cNvSpPr>
          <p:nvPr>
            <p:ph type="ctrTitle"/>
          </p:nvPr>
        </p:nvSpPr>
        <p:spPr>
          <a:xfrm>
            <a:off x="899510" y="2324906"/>
            <a:ext cx="3412067" cy="1588698"/>
          </a:xfrm>
        </p:spPr>
        <p:txBody>
          <a:bodyPr>
            <a:normAutofit fontScale="90000"/>
          </a:bodyPr>
          <a:lstStyle/>
          <a:p>
            <a:r>
              <a:rPr lang="en-GB" dirty="0">
                <a:solidFill>
                  <a:schemeClr val="tx1"/>
                </a:solidFill>
              </a:rPr>
              <a:t>Number plate recognition system(NPR)</a:t>
            </a:r>
            <a:endParaRPr lang="en-NL" dirty="0">
              <a:solidFill>
                <a:schemeClr val="tx1"/>
              </a:solidFill>
            </a:endParaRPr>
          </a:p>
        </p:txBody>
      </p:sp>
      <p:sp>
        <p:nvSpPr>
          <p:cNvPr id="3" name="Subtitle 2">
            <a:extLst>
              <a:ext uri="{FF2B5EF4-FFF2-40B4-BE49-F238E27FC236}">
                <a16:creationId xmlns:a16="http://schemas.microsoft.com/office/drawing/2014/main" id="{42621D51-2C89-42B6-AF76-CFFC5C411AEE}"/>
              </a:ext>
            </a:extLst>
          </p:cNvPr>
          <p:cNvSpPr>
            <a:spLocks noGrp="1"/>
          </p:cNvSpPr>
          <p:nvPr>
            <p:ph type="subTitle" idx="1"/>
          </p:nvPr>
        </p:nvSpPr>
        <p:spPr>
          <a:xfrm>
            <a:off x="899510" y="3945249"/>
            <a:ext cx="3412067" cy="738820"/>
          </a:xfrm>
        </p:spPr>
        <p:txBody>
          <a:bodyPr>
            <a:normAutofit/>
          </a:bodyPr>
          <a:lstStyle/>
          <a:p>
            <a:r>
              <a:rPr lang="en-GB" dirty="0"/>
              <a:t>By ramzy labidi</a:t>
            </a:r>
            <a:endParaRPr lang="en-NL" dirty="0"/>
          </a:p>
        </p:txBody>
      </p:sp>
      <p:sp>
        <p:nvSpPr>
          <p:cNvPr id="10" name="Slide Number Placeholder 9">
            <a:extLst>
              <a:ext uri="{FF2B5EF4-FFF2-40B4-BE49-F238E27FC236}">
                <a16:creationId xmlns:a16="http://schemas.microsoft.com/office/drawing/2014/main" id="{1D7EF36C-712F-40C1-B007-A83C4B733D24}"/>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21592111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18310A3-1517-431E-A8FC-5E6F018BC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3F7B9-5F51-452E-9552-D0809F7FFF9B}"/>
              </a:ext>
            </a:extLst>
          </p:cNvPr>
          <p:cNvSpPr>
            <a:spLocks noGrp="1"/>
          </p:cNvSpPr>
          <p:nvPr>
            <p:ph type="title"/>
          </p:nvPr>
        </p:nvSpPr>
        <p:spPr>
          <a:xfrm>
            <a:off x="581192" y="702156"/>
            <a:ext cx="3475915" cy="1234594"/>
          </a:xfrm>
        </p:spPr>
        <p:txBody>
          <a:bodyPr vert="horz" lIns="91440" tIns="45720" rIns="91440" bIns="45720" rtlCol="0" anchor="b">
            <a:normAutofit/>
          </a:bodyPr>
          <a:lstStyle/>
          <a:p>
            <a:r>
              <a:rPr lang="en-US" b="0" kern="1200" cap="all" dirty="0">
                <a:solidFill>
                  <a:srgbClr val="FFC000"/>
                </a:solidFill>
                <a:latin typeface="+mj-lt"/>
                <a:ea typeface="+mj-ea"/>
                <a:cs typeface="+mj-cs"/>
              </a:rPr>
              <a:t>Introduction </a:t>
            </a:r>
          </a:p>
        </p:txBody>
      </p:sp>
      <p:sp>
        <p:nvSpPr>
          <p:cNvPr id="28" name="Rectangle 27">
            <a:extLst>
              <a:ext uri="{FF2B5EF4-FFF2-40B4-BE49-F238E27FC236}">
                <a16:creationId xmlns:a16="http://schemas.microsoft.com/office/drawing/2014/main" id="{7F23E396-BE04-4D91-89A5-24877C3E9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3250CC05-D6B0-42F7-9792-8677B539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0704962-EC61-43A0-B8F5-F0E73686A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B57C4F08-F111-41B1-A9EF-256192952B8F}"/>
              </a:ext>
            </a:extLst>
          </p:cNvPr>
          <p:cNvSpPr txBox="1"/>
          <p:nvPr/>
        </p:nvSpPr>
        <p:spPr>
          <a:xfrm>
            <a:off x="581192" y="2180496"/>
            <a:ext cx="3475915" cy="3678303"/>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Number plate recognition nowadays plays a vital role in our daily </a:t>
            </a:r>
            <a:r>
              <a:rPr lang="en-US" dirty="0" err="1">
                <a:solidFill>
                  <a:schemeClr val="tx1">
                    <a:lumMod val="75000"/>
                    <a:lumOff val="25000"/>
                  </a:schemeClr>
                </a:solidFill>
              </a:rPr>
              <a:t>lifes</a:t>
            </a:r>
            <a:r>
              <a:rPr lang="en-US" dirty="0">
                <a:solidFill>
                  <a:schemeClr val="tx1">
                    <a:lumMod val="75000"/>
                    <a:lumOff val="25000"/>
                  </a:schemeClr>
                </a:solidFill>
              </a:rPr>
              <a:t> from our security and safety on the streets and law enforcing  to the convenient parking of our vehicles and city scale traffic management.</a:t>
            </a:r>
          </a:p>
        </p:txBody>
      </p:sp>
      <p:sp>
        <p:nvSpPr>
          <p:cNvPr id="34" name="Rectangle 33">
            <a:extLst>
              <a:ext uri="{FF2B5EF4-FFF2-40B4-BE49-F238E27FC236}">
                <a16:creationId xmlns:a16="http://schemas.microsoft.com/office/drawing/2014/main" id="{90DBC3A1-652F-4058-94C8-0F512D44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628650"/>
            <a:ext cx="7503518" cy="3528456"/>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10;&#10;Description automatically generated">
            <a:extLst>
              <a:ext uri="{FF2B5EF4-FFF2-40B4-BE49-F238E27FC236}">
                <a16:creationId xmlns:a16="http://schemas.microsoft.com/office/drawing/2014/main" id="{E021E5B7-B356-475E-A884-E05FABE5421F}"/>
              </a:ext>
            </a:extLst>
          </p:cNvPr>
          <p:cNvPicPr>
            <a:picLocks noChangeAspect="1"/>
          </p:cNvPicPr>
          <p:nvPr/>
        </p:nvPicPr>
        <p:blipFill rotWithShape="1">
          <a:blip r:embed="rId2">
            <a:extLst>
              <a:ext uri="{28A0092B-C50C-407E-A947-70E740481C1C}">
                <a14:useLocalDpi xmlns:a14="http://schemas.microsoft.com/office/drawing/2010/main" val="0"/>
              </a:ext>
            </a:extLst>
          </a:blip>
          <a:srcRect l="14300" r="16552" b="2"/>
          <a:stretch/>
        </p:blipFill>
        <p:spPr>
          <a:xfrm>
            <a:off x="5237223" y="796973"/>
            <a:ext cx="5529077" cy="3198338"/>
          </a:xfrm>
          <a:prstGeom prst="rect">
            <a:avLst/>
          </a:prstGeom>
        </p:spPr>
      </p:pic>
      <p:sp>
        <p:nvSpPr>
          <p:cNvPr id="36" name="Rectangle 35">
            <a:extLst>
              <a:ext uri="{FF2B5EF4-FFF2-40B4-BE49-F238E27FC236}">
                <a16:creationId xmlns:a16="http://schemas.microsoft.com/office/drawing/2014/main" id="{5A205CC8-8A08-4581-B9ED-683CF3A0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4233559"/>
            <a:ext cx="3703324"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parked, driving, car, road&#10;&#10;Description automatically generated">
            <a:extLst>
              <a:ext uri="{FF2B5EF4-FFF2-40B4-BE49-F238E27FC236}">
                <a16:creationId xmlns:a16="http://schemas.microsoft.com/office/drawing/2014/main" id="{A696D041-4309-4D4C-A36E-94FBBE386203}"/>
              </a:ext>
            </a:extLst>
          </p:cNvPr>
          <p:cNvPicPr>
            <a:picLocks noChangeAspect="1"/>
          </p:cNvPicPr>
          <p:nvPr/>
        </p:nvPicPr>
        <p:blipFill rotWithShape="1">
          <a:blip r:embed="rId3">
            <a:extLst>
              <a:ext uri="{28A0092B-C50C-407E-A947-70E740481C1C}">
                <a14:useLocalDpi xmlns:a14="http://schemas.microsoft.com/office/drawing/2010/main" val="0"/>
              </a:ext>
            </a:extLst>
          </a:blip>
          <a:srcRect t="12949" r="-3" b="9924"/>
          <a:stretch/>
        </p:blipFill>
        <p:spPr>
          <a:xfrm>
            <a:off x="4525668" y="4401459"/>
            <a:ext cx="3131933" cy="1811621"/>
          </a:xfrm>
          <a:prstGeom prst="rect">
            <a:avLst/>
          </a:prstGeom>
        </p:spPr>
      </p:pic>
      <p:sp>
        <p:nvSpPr>
          <p:cNvPr id="38" name="Rectangle 37">
            <a:extLst>
              <a:ext uri="{FF2B5EF4-FFF2-40B4-BE49-F238E27FC236}">
                <a16:creationId xmlns:a16="http://schemas.microsoft.com/office/drawing/2014/main" id="{0D090A5C-3625-4701-8C21-52969B3A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233559"/>
            <a:ext cx="3703197"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car, table, street, filled&#10;&#10;Description automatically generated">
            <a:extLst>
              <a:ext uri="{FF2B5EF4-FFF2-40B4-BE49-F238E27FC236}">
                <a16:creationId xmlns:a16="http://schemas.microsoft.com/office/drawing/2014/main" id="{0A8AE94D-C42D-427F-BA8B-4E550E433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1459" y="4401459"/>
            <a:ext cx="2440525" cy="1811621"/>
          </a:xfrm>
          <a:prstGeom prst="rect">
            <a:avLst/>
          </a:prstGeom>
        </p:spPr>
      </p:pic>
      <p:sp>
        <p:nvSpPr>
          <p:cNvPr id="13" name="Slide Number Placeholder 12">
            <a:extLst>
              <a:ext uri="{FF2B5EF4-FFF2-40B4-BE49-F238E27FC236}">
                <a16:creationId xmlns:a16="http://schemas.microsoft.com/office/drawing/2014/main" id="{264BA380-282C-4622-8A97-C78594792A4F}"/>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32934431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4B162D-1BD7-41E0-844F-F94AE2CE2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264404B-1C0F-4383-8FC3-A3E3264AA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19F5C88-C232-4D01-8DB1-8A0C673DD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picture containing drawing&#10;&#10;Description automatically generated">
            <a:extLst>
              <a:ext uri="{FF2B5EF4-FFF2-40B4-BE49-F238E27FC236}">
                <a16:creationId xmlns:a16="http://schemas.microsoft.com/office/drawing/2014/main" id="{A78059B1-01BE-4B42-B4CA-151835CEC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32" y="1195529"/>
            <a:ext cx="11292143" cy="4008710"/>
          </a:xfrm>
          <a:prstGeom prst="rect">
            <a:avLst/>
          </a:prstGeom>
        </p:spPr>
      </p:pic>
      <p:sp>
        <p:nvSpPr>
          <p:cNvPr id="25" name="Rectangle 24">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6E5DCF6-DB66-4840-9224-503DEF5AF42E}"/>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3</a:t>
            </a:fld>
            <a:endParaRPr lang="en-US"/>
          </a:p>
        </p:txBody>
      </p:sp>
    </p:spTree>
    <p:extLst>
      <p:ext uri="{BB962C8B-B14F-4D97-AF65-F5344CB8AC3E}">
        <p14:creationId xmlns:p14="http://schemas.microsoft.com/office/powerpoint/2010/main" val="249776016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7CAC85-BE83-4712-A30C-69D33559450A}"/>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5" name="TextBox 4">
            <a:extLst>
              <a:ext uri="{FF2B5EF4-FFF2-40B4-BE49-F238E27FC236}">
                <a16:creationId xmlns:a16="http://schemas.microsoft.com/office/drawing/2014/main" id="{C894F970-0EF2-48AD-B805-6B5A0D473EF6}"/>
              </a:ext>
            </a:extLst>
          </p:cNvPr>
          <p:cNvSpPr txBox="1"/>
          <p:nvPr/>
        </p:nvSpPr>
        <p:spPr>
          <a:xfrm>
            <a:off x="710214" y="843379"/>
            <a:ext cx="11310151" cy="646331"/>
          </a:xfrm>
          <a:prstGeom prst="rect">
            <a:avLst/>
          </a:prstGeom>
          <a:noFill/>
        </p:spPr>
        <p:txBody>
          <a:bodyPr wrap="square" rtlCol="0">
            <a:spAutoFit/>
          </a:bodyPr>
          <a:lstStyle/>
          <a:p>
            <a:r>
              <a:rPr lang="en-GB" b="1" dirty="0">
                <a:solidFill>
                  <a:srgbClr val="FFC000"/>
                </a:solidFill>
              </a:rPr>
              <a:t>PROCESS</a:t>
            </a:r>
            <a:r>
              <a:rPr lang="en-GB" dirty="0"/>
              <a:t>:</a:t>
            </a:r>
          </a:p>
          <a:p>
            <a:r>
              <a:rPr lang="en-GB" dirty="0"/>
              <a:t>The automatic number plate recognition system consists of 4 stages :</a:t>
            </a:r>
            <a:endParaRPr lang="en-NL" dirty="0"/>
          </a:p>
        </p:txBody>
      </p:sp>
      <p:pic>
        <p:nvPicPr>
          <p:cNvPr id="7" name="Picture 6" descr="A car parked in a parking lot&#10;&#10;Description automatically generated">
            <a:extLst>
              <a:ext uri="{FF2B5EF4-FFF2-40B4-BE49-F238E27FC236}">
                <a16:creationId xmlns:a16="http://schemas.microsoft.com/office/drawing/2014/main" id="{6F3444E6-69E9-4EB4-8AC0-EB7EF8511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35" y="1669122"/>
            <a:ext cx="4073215" cy="2416314"/>
          </a:xfrm>
          <a:prstGeom prst="rect">
            <a:avLst/>
          </a:prstGeom>
        </p:spPr>
      </p:pic>
      <p:sp>
        <p:nvSpPr>
          <p:cNvPr id="8" name="TextBox 7">
            <a:extLst>
              <a:ext uri="{FF2B5EF4-FFF2-40B4-BE49-F238E27FC236}">
                <a16:creationId xmlns:a16="http://schemas.microsoft.com/office/drawing/2014/main" id="{2D5E2E63-82CA-432E-857C-0ABCFD891926}"/>
              </a:ext>
            </a:extLst>
          </p:cNvPr>
          <p:cNvSpPr txBox="1"/>
          <p:nvPr/>
        </p:nvSpPr>
        <p:spPr>
          <a:xfrm>
            <a:off x="172468" y="4172515"/>
            <a:ext cx="3843753" cy="369332"/>
          </a:xfrm>
          <a:prstGeom prst="rect">
            <a:avLst/>
          </a:prstGeom>
          <a:noFill/>
        </p:spPr>
        <p:txBody>
          <a:bodyPr wrap="square" rtlCol="0">
            <a:spAutoFit/>
          </a:bodyPr>
          <a:lstStyle/>
          <a:p>
            <a:pPr algn="ctr"/>
            <a:r>
              <a:rPr lang="en-GB" dirty="0"/>
              <a:t>Image acquisition </a:t>
            </a:r>
            <a:endParaRPr lang="en-NL" dirty="0"/>
          </a:p>
        </p:txBody>
      </p:sp>
      <p:cxnSp>
        <p:nvCxnSpPr>
          <p:cNvPr id="10" name="Straight Arrow Connector 9">
            <a:extLst>
              <a:ext uri="{FF2B5EF4-FFF2-40B4-BE49-F238E27FC236}">
                <a16:creationId xmlns:a16="http://schemas.microsoft.com/office/drawing/2014/main" id="{87A8D497-B469-484A-BF55-A76305D9565A}"/>
              </a:ext>
            </a:extLst>
          </p:cNvPr>
          <p:cNvCxnSpPr>
            <a:stCxn id="7" idx="3"/>
          </p:cNvCxnSpPr>
          <p:nvPr/>
        </p:nvCxnSpPr>
        <p:spPr>
          <a:xfrm>
            <a:off x="4362450" y="2877279"/>
            <a:ext cx="1257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close up of a device&#10;&#10;Description automatically generated">
            <a:extLst>
              <a:ext uri="{FF2B5EF4-FFF2-40B4-BE49-F238E27FC236}">
                <a16:creationId xmlns:a16="http://schemas.microsoft.com/office/drawing/2014/main" id="{EEC192F2-E835-4529-95D1-99158A7EE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405" y="1669122"/>
            <a:ext cx="2066925" cy="971550"/>
          </a:xfrm>
          <a:prstGeom prst="rect">
            <a:avLst/>
          </a:prstGeom>
        </p:spPr>
      </p:pic>
      <p:pic>
        <p:nvPicPr>
          <p:cNvPr id="14" name="Picture 13" descr="A picture containing car, old, stove, white&#10;&#10;Description automatically generated">
            <a:extLst>
              <a:ext uri="{FF2B5EF4-FFF2-40B4-BE49-F238E27FC236}">
                <a16:creationId xmlns:a16="http://schemas.microsoft.com/office/drawing/2014/main" id="{91D4927B-A734-4C49-8705-3382861B30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05" y="2783427"/>
            <a:ext cx="2066925" cy="971550"/>
          </a:xfrm>
          <a:prstGeom prst="rect">
            <a:avLst/>
          </a:prstGeom>
        </p:spPr>
      </p:pic>
      <p:pic>
        <p:nvPicPr>
          <p:cNvPr id="16" name="Picture 15" descr="A close up of a logo&#10;&#10;Description automatically generated">
            <a:extLst>
              <a:ext uri="{FF2B5EF4-FFF2-40B4-BE49-F238E27FC236}">
                <a16:creationId xmlns:a16="http://schemas.microsoft.com/office/drawing/2014/main" id="{AE46B085-01C9-4578-8938-BA6418D7F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7524" y="3774441"/>
            <a:ext cx="333431" cy="405674"/>
          </a:xfrm>
          <a:prstGeom prst="rect">
            <a:avLst/>
          </a:prstGeom>
        </p:spPr>
      </p:pic>
      <p:pic>
        <p:nvPicPr>
          <p:cNvPr id="18" name="Picture 17" descr="A close up of a logo&#10;&#10;Description automatically generated">
            <a:extLst>
              <a:ext uri="{FF2B5EF4-FFF2-40B4-BE49-F238E27FC236}">
                <a16:creationId xmlns:a16="http://schemas.microsoft.com/office/drawing/2014/main" id="{FE5BA0F5-E17B-46E1-9C54-AFA10F074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541" y="3774441"/>
            <a:ext cx="333430" cy="405674"/>
          </a:xfrm>
          <a:prstGeom prst="rect">
            <a:avLst/>
          </a:prstGeom>
        </p:spPr>
      </p:pic>
      <p:pic>
        <p:nvPicPr>
          <p:cNvPr id="20" name="Picture 19" descr="A picture containing drawing, table&#10;&#10;Description automatically generated">
            <a:extLst>
              <a:ext uri="{FF2B5EF4-FFF2-40B4-BE49-F238E27FC236}">
                <a16:creationId xmlns:a16="http://schemas.microsoft.com/office/drawing/2014/main" id="{4F1C67FF-1DE7-446C-9D46-E875ABC6F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2039" y="3754977"/>
            <a:ext cx="368407" cy="474678"/>
          </a:xfrm>
          <a:prstGeom prst="rect">
            <a:avLst/>
          </a:prstGeom>
        </p:spPr>
      </p:pic>
      <p:pic>
        <p:nvPicPr>
          <p:cNvPr id="22" name="Picture 21" descr="A close up of a logo&#10;&#10;Description automatically generated">
            <a:extLst>
              <a:ext uri="{FF2B5EF4-FFF2-40B4-BE49-F238E27FC236}">
                <a16:creationId xmlns:a16="http://schemas.microsoft.com/office/drawing/2014/main" id="{3D88CAA8-2649-40F5-BED7-CB41EFCC3A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5460" y="3754977"/>
            <a:ext cx="316127" cy="452561"/>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0A3C465B-97F9-4679-9250-542923DAD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2800" y="3774440"/>
            <a:ext cx="333430" cy="398075"/>
          </a:xfrm>
          <a:prstGeom prst="rect">
            <a:avLst/>
          </a:prstGeom>
        </p:spPr>
      </p:pic>
      <p:pic>
        <p:nvPicPr>
          <p:cNvPr id="26" name="Picture 25" descr="A picture containing drawing, clock, table&#10;&#10;Description automatically generated">
            <a:extLst>
              <a:ext uri="{FF2B5EF4-FFF2-40B4-BE49-F238E27FC236}">
                <a16:creationId xmlns:a16="http://schemas.microsoft.com/office/drawing/2014/main" id="{80AE2915-5F5D-4A1A-9D70-88D6BFA768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2459" y="3789100"/>
            <a:ext cx="367030" cy="383415"/>
          </a:xfrm>
          <a:prstGeom prst="rect">
            <a:avLst/>
          </a:prstGeom>
        </p:spPr>
      </p:pic>
      <p:pic>
        <p:nvPicPr>
          <p:cNvPr id="28" name="Picture 27" descr="A close up of a sign&#10;&#10;Description automatically generated">
            <a:extLst>
              <a:ext uri="{FF2B5EF4-FFF2-40B4-BE49-F238E27FC236}">
                <a16:creationId xmlns:a16="http://schemas.microsoft.com/office/drawing/2014/main" id="{671C0959-4B21-40E5-8EAB-76ADB429DF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0423" y="3789100"/>
            <a:ext cx="321761" cy="355470"/>
          </a:xfrm>
          <a:prstGeom prst="rect">
            <a:avLst/>
          </a:prstGeom>
        </p:spPr>
      </p:pic>
      <p:cxnSp>
        <p:nvCxnSpPr>
          <p:cNvPr id="30" name="Straight Arrow Connector 29">
            <a:extLst>
              <a:ext uri="{FF2B5EF4-FFF2-40B4-BE49-F238E27FC236}">
                <a16:creationId xmlns:a16="http://schemas.microsoft.com/office/drawing/2014/main" id="{AA00C521-1767-4B81-AC40-A83A0226E8DA}"/>
              </a:ext>
            </a:extLst>
          </p:cNvPr>
          <p:cNvCxnSpPr/>
          <p:nvPr/>
        </p:nvCxnSpPr>
        <p:spPr>
          <a:xfrm>
            <a:off x="6940955" y="4357181"/>
            <a:ext cx="0" cy="69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picture containing keyboard&#10;&#10;Description automatically generated">
            <a:extLst>
              <a:ext uri="{FF2B5EF4-FFF2-40B4-BE49-F238E27FC236}">
                <a16:creationId xmlns:a16="http://schemas.microsoft.com/office/drawing/2014/main" id="{A1A24F1F-8F7E-4879-AF51-D5EAFE3C36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4158" y="5104698"/>
            <a:ext cx="3330641" cy="992615"/>
          </a:xfrm>
          <a:prstGeom prst="rect">
            <a:avLst/>
          </a:prstGeom>
        </p:spPr>
      </p:pic>
      <p:sp>
        <p:nvSpPr>
          <p:cNvPr id="33" name="TextBox 32">
            <a:extLst>
              <a:ext uri="{FF2B5EF4-FFF2-40B4-BE49-F238E27FC236}">
                <a16:creationId xmlns:a16="http://schemas.microsoft.com/office/drawing/2014/main" id="{B8A70D06-24F3-4C7F-9F42-19BAEFFCA3B0}"/>
              </a:ext>
            </a:extLst>
          </p:cNvPr>
          <p:cNvSpPr txBox="1"/>
          <p:nvPr/>
        </p:nvSpPr>
        <p:spPr>
          <a:xfrm>
            <a:off x="8112184" y="1669122"/>
            <a:ext cx="2342142" cy="923330"/>
          </a:xfrm>
          <a:prstGeom prst="rect">
            <a:avLst/>
          </a:prstGeom>
          <a:noFill/>
        </p:spPr>
        <p:txBody>
          <a:bodyPr wrap="square" rtlCol="0">
            <a:spAutoFit/>
          </a:bodyPr>
          <a:lstStyle/>
          <a:p>
            <a:r>
              <a:rPr lang="en-GB" dirty="0"/>
              <a:t>Image processing and Extraction of the number plate </a:t>
            </a:r>
            <a:endParaRPr lang="en-NL" dirty="0"/>
          </a:p>
        </p:txBody>
      </p:sp>
      <p:sp>
        <p:nvSpPr>
          <p:cNvPr id="34" name="TextBox 33">
            <a:extLst>
              <a:ext uri="{FF2B5EF4-FFF2-40B4-BE49-F238E27FC236}">
                <a16:creationId xmlns:a16="http://schemas.microsoft.com/office/drawing/2014/main" id="{6010B156-B56F-4D79-8ABB-9A9290E932C6}"/>
              </a:ext>
            </a:extLst>
          </p:cNvPr>
          <p:cNvSpPr txBox="1"/>
          <p:nvPr/>
        </p:nvSpPr>
        <p:spPr>
          <a:xfrm>
            <a:off x="5592800" y="6193410"/>
            <a:ext cx="2674507" cy="369332"/>
          </a:xfrm>
          <a:prstGeom prst="rect">
            <a:avLst/>
          </a:prstGeom>
          <a:noFill/>
        </p:spPr>
        <p:txBody>
          <a:bodyPr wrap="square" rtlCol="0">
            <a:spAutoFit/>
          </a:bodyPr>
          <a:lstStyle/>
          <a:p>
            <a:pPr algn="ctr"/>
            <a:r>
              <a:rPr lang="en-GB" dirty="0"/>
              <a:t>Template matching </a:t>
            </a:r>
            <a:endParaRPr lang="en-NL" dirty="0"/>
          </a:p>
        </p:txBody>
      </p:sp>
      <p:pic>
        <p:nvPicPr>
          <p:cNvPr id="36" name="Picture 35" descr="A screenshot of a cell phone&#10;&#10;Description automatically generated">
            <a:extLst>
              <a:ext uri="{FF2B5EF4-FFF2-40B4-BE49-F238E27FC236}">
                <a16:creationId xmlns:a16="http://schemas.microsoft.com/office/drawing/2014/main" id="{1A3BBE0D-F183-4BD7-A30A-7EB19B9915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3211" y="4701263"/>
            <a:ext cx="3709239" cy="1446228"/>
          </a:xfrm>
          <a:prstGeom prst="rect">
            <a:avLst/>
          </a:prstGeom>
        </p:spPr>
      </p:pic>
      <p:cxnSp>
        <p:nvCxnSpPr>
          <p:cNvPr id="38" name="Straight Arrow Connector 37">
            <a:extLst>
              <a:ext uri="{FF2B5EF4-FFF2-40B4-BE49-F238E27FC236}">
                <a16:creationId xmlns:a16="http://schemas.microsoft.com/office/drawing/2014/main" id="{7D7AE426-D065-4B53-A588-9BAABBBD5DD2}"/>
              </a:ext>
            </a:extLst>
          </p:cNvPr>
          <p:cNvCxnSpPr>
            <a:stCxn id="32" idx="1"/>
          </p:cNvCxnSpPr>
          <p:nvPr/>
        </p:nvCxnSpPr>
        <p:spPr>
          <a:xfrm flipH="1" flipV="1">
            <a:off x="4128940" y="5601005"/>
            <a:ext cx="10252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FF27817-B745-4D4E-8F45-5EFDA182C8EA}"/>
              </a:ext>
            </a:extLst>
          </p:cNvPr>
          <p:cNvSpPr txBox="1"/>
          <p:nvPr/>
        </p:nvSpPr>
        <p:spPr>
          <a:xfrm>
            <a:off x="782425" y="6147491"/>
            <a:ext cx="2931736" cy="369332"/>
          </a:xfrm>
          <a:prstGeom prst="rect">
            <a:avLst/>
          </a:prstGeom>
          <a:noFill/>
        </p:spPr>
        <p:txBody>
          <a:bodyPr wrap="square" rtlCol="0">
            <a:spAutoFit/>
          </a:bodyPr>
          <a:lstStyle/>
          <a:p>
            <a:pPr algn="ctr"/>
            <a:r>
              <a:rPr lang="en-GB" dirty="0"/>
              <a:t>Outputting the result </a:t>
            </a:r>
            <a:endParaRPr lang="en-NL" dirty="0"/>
          </a:p>
        </p:txBody>
      </p:sp>
      <p:sp>
        <p:nvSpPr>
          <p:cNvPr id="53" name="Rectangle 52">
            <a:extLst>
              <a:ext uri="{FF2B5EF4-FFF2-40B4-BE49-F238E27FC236}">
                <a16:creationId xmlns:a16="http://schemas.microsoft.com/office/drawing/2014/main" id="{A4CB47CA-1BD3-494C-84D8-735979BD22DA}"/>
              </a:ext>
            </a:extLst>
          </p:cNvPr>
          <p:cNvSpPr/>
          <p:nvPr/>
        </p:nvSpPr>
        <p:spPr>
          <a:xfrm>
            <a:off x="5592800" y="4227864"/>
            <a:ext cx="2891996" cy="592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endParaRPr>
          </a:p>
        </p:txBody>
      </p:sp>
      <p:pic>
        <p:nvPicPr>
          <p:cNvPr id="55" name="Picture 54">
            <a:extLst>
              <a:ext uri="{FF2B5EF4-FFF2-40B4-BE49-F238E27FC236}">
                <a16:creationId xmlns:a16="http://schemas.microsoft.com/office/drawing/2014/main" id="{357ADD5E-98DF-4D81-837F-E7CEA72153A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5677600" y="4191978"/>
            <a:ext cx="271245" cy="474678"/>
          </a:xfrm>
          <a:prstGeom prst="rect">
            <a:avLst/>
          </a:prstGeom>
        </p:spPr>
      </p:pic>
      <p:pic>
        <p:nvPicPr>
          <p:cNvPr id="57" name="Picture 56">
            <a:extLst>
              <a:ext uri="{FF2B5EF4-FFF2-40B4-BE49-F238E27FC236}">
                <a16:creationId xmlns:a16="http://schemas.microsoft.com/office/drawing/2014/main" id="{ACB3E595-2B41-4CBD-B29E-A81C106DCD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7174939" y="4242622"/>
            <a:ext cx="271245" cy="474678"/>
          </a:xfrm>
          <a:prstGeom prst="rect">
            <a:avLst/>
          </a:prstGeom>
        </p:spPr>
      </p:pic>
      <p:pic>
        <p:nvPicPr>
          <p:cNvPr id="59" name="Picture 58">
            <a:extLst>
              <a:ext uri="{FF2B5EF4-FFF2-40B4-BE49-F238E27FC236}">
                <a16:creationId xmlns:a16="http://schemas.microsoft.com/office/drawing/2014/main" id="{1D4EA9F0-FBDF-4F8A-8ED8-3DBE44675D5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7900061" y="4250267"/>
            <a:ext cx="271245" cy="474678"/>
          </a:xfrm>
          <a:prstGeom prst="rect">
            <a:avLst/>
          </a:prstGeom>
        </p:spPr>
      </p:pic>
      <p:pic>
        <p:nvPicPr>
          <p:cNvPr id="61" name="Picture 60">
            <a:extLst>
              <a:ext uri="{FF2B5EF4-FFF2-40B4-BE49-F238E27FC236}">
                <a16:creationId xmlns:a16="http://schemas.microsoft.com/office/drawing/2014/main" id="{E34E9CF1-07AB-4F58-A35E-26B71DD118D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6683855" y="4245583"/>
            <a:ext cx="271245" cy="474678"/>
          </a:xfrm>
          <a:prstGeom prst="rect">
            <a:avLst/>
          </a:prstGeom>
        </p:spPr>
      </p:pic>
      <p:pic>
        <p:nvPicPr>
          <p:cNvPr id="63" name="Picture 62">
            <a:extLst>
              <a:ext uri="{FF2B5EF4-FFF2-40B4-BE49-F238E27FC236}">
                <a16:creationId xmlns:a16="http://schemas.microsoft.com/office/drawing/2014/main" id="{B09EDE2F-F735-4085-8FA3-DAC19C8A96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6338864" y="4242622"/>
            <a:ext cx="271245" cy="474678"/>
          </a:xfrm>
          <a:prstGeom prst="rect">
            <a:avLst/>
          </a:prstGeom>
        </p:spPr>
      </p:pic>
      <p:pic>
        <p:nvPicPr>
          <p:cNvPr id="65" name="Picture 64">
            <a:extLst>
              <a:ext uri="{FF2B5EF4-FFF2-40B4-BE49-F238E27FC236}">
                <a16:creationId xmlns:a16="http://schemas.microsoft.com/office/drawing/2014/main" id="{27031E0E-CC98-4C08-9839-DE0729424AA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7555070" y="4267858"/>
            <a:ext cx="271245" cy="474678"/>
          </a:xfrm>
          <a:prstGeom prst="rect">
            <a:avLst/>
          </a:prstGeom>
        </p:spPr>
      </p:pic>
      <p:pic>
        <p:nvPicPr>
          <p:cNvPr id="67" name="Picture 66">
            <a:extLst>
              <a:ext uri="{FF2B5EF4-FFF2-40B4-BE49-F238E27FC236}">
                <a16:creationId xmlns:a16="http://schemas.microsoft.com/office/drawing/2014/main" id="{5FFF052C-F24E-4138-B00A-8442FA0B2BC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5982819" y="4205747"/>
            <a:ext cx="271245" cy="474678"/>
          </a:xfrm>
          <a:prstGeom prst="rect">
            <a:avLst/>
          </a:prstGeom>
        </p:spPr>
      </p:pic>
    </p:spTree>
    <p:extLst>
      <p:ext uri="{BB962C8B-B14F-4D97-AF65-F5344CB8AC3E}">
        <p14:creationId xmlns:p14="http://schemas.microsoft.com/office/powerpoint/2010/main" val="1151967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44D803-522C-43BC-B11F-188F51AB63BB}"/>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5" name="TextBox 4">
            <a:extLst>
              <a:ext uri="{FF2B5EF4-FFF2-40B4-BE49-F238E27FC236}">
                <a16:creationId xmlns:a16="http://schemas.microsoft.com/office/drawing/2014/main" id="{BAE87849-3DA8-4898-84E4-EAC76B563945}"/>
              </a:ext>
            </a:extLst>
          </p:cNvPr>
          <p:cNvSpPr txBox="1"/>
          <p:nvPr/>
        </p:nvSpPr>
        <p:spPr>
          <a:xfrm>
            <a:off x="763571" y="980388"/>
            <a:ext cx="8474697" cy="2031325"/>
          </a:xfrm>
          <a:prstGeom prst="rect">
            <a:avLst/>
          </a:prstGeom>
          <a:noFill/>
        </p:spPr>
        <p:txBody>
          <a:bodyPr wrap="square" rtlCol="0">
            <a:spAutoFit/>
          </a:bodyPr>
          <a:lstStyle/>
          <a:p>
            <a:r>
              <a:rPr lang="en-GB" dirty="0"/>
              <a:t>The image processing and number plate extraction is the most important part of the process.</a:t>
            </a:r>
          </a:p>
          <a:p>
            <a:r>
              <a:rPr lang="en-GB" dirty="0"/>
              <a:t>So after applying the </a:t>
            </a:r>
            <a:r>
              <a:rPr lang="en-GB" dirty="0" err="1"/>
              <a:t>gray</a:t>
            </a:r>
            <a:r>
              <a:rPr lang="en-GB" dirty="0"/>
              <a:t> filter and then dilating ,and eroding the image we have to extract the letters one by one and compare them with the templates, in our example we have the number plate ‘SN66XMZ’ . For each character the algorithm is going to try matching it with all the templates and then choose the letter with the highest correlation value like so:</a:t>
            </a:r>
          </a:p>
        </p:txBody>
      </p:sp>
      <p:pic>
        <p:nvPicPr>
          <p:cNvPr id="6" name="Picture 5" descr="A close up of a device&#10;&#10;Description automatically generated">
            <a:extLst>
              <a:ext uri="{FF2B5EF4-FFF2-40B4-BE49-F238E27FC236}">
                <a16:creationId xmlns:a16="http://schemas.microsoft.com/office/drawing/2014/main" id="{9ECF4C13-455B-48D9-90AD-E5ABA454E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5086" y="773574"/>
            <a:ext cx="2786427" cy="1309749"/>
          </a:xfrm>
          <a:prstGeom prst="rect">
            <a:avLst/>
          </a:prstGeom>
        </p:spPr>
      </p:pic>
      <p:pic>
        <p:nvPicPr>
          <p:cNvPr id="8" name="Picture 7" descr="A close up of a building&#10;&#10;Description automatically generated">
            <a:extLst>
              <a:ext uri="{FF2B5EF4-FFF2-40B4-BE49-F238E27FC236}">
                <a16:creationId xmlns:a16="http://schemas.microsoft.com/office/drawing/2014/main" id="{3BEFF715-8FA2-4534-BC5E-B3838E304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967" y="2814337"/>
            <a:ext cx="4078159" cy="3911249"/>
          </a:xfrm>
          <a:prstGeom prst="rect">
            <a:avLst/>
          </a:prstGeom>
        </p:spPr>
      </p:pic>
      <p:sp>
        <p:nvSpPr>
          <p:cNvPr id="9" name="TextBox 8">
            <a:extLst>
              <a:ext uri="{FF2B5EF4-FFF2-40B4-BE49-F238E27FC236}">
                <a16:creationId xmlns:a16="http://schemas.microsoft.com/office/drawing/2014/main" id="{5C3B1853-587E-4E8B-8F9E-702AE7FA3D6B}"/>
              </a:ext>
            </a:extLst>
          </p:cNvPr>
          <p:cNvSpPr txBox="1"/>
          <p:nvPr/>
        </p:nvSpPr>
        <p:spPr>
          <a:xfrm>
            <a:off x="1666133" y="5354424"/>
            <a:ext cx="1470582" cy="646331"/>
          </a:xfrm>
          <a:prstGeom prst="rect">
            <a:avLst/>
          </a:prstGeom>
          <a:noFill/>
        </p:spPr>
        <p:txBody>
          <a:bodyPr wrap="square" rtlCol="0">
            <a:spAutoFit/>
          </a:bodyPr>
          <a:lstStyle/>
          <a:p>
            <a:r>
              <a:rPr lang="en-GB" dirty="0"/>
              <a:t>Beginning with S  </a:t>
            </a:r>
            <a:endParaRPr lang="en-NL" dirty="0"/>
          </a:p>
        </p:txBody>
      </p:sp>
      <p:cxnSp>
        <p:nvCxnSpPr>
          <p:cNvPr id="11" name="Connector: Elbow 10">
            <a:extLst>
              <a:ext uri="{FF2B5EF4-FFF2-40B4-BE49-F238E27FC236}">
                <a16:creationId xmlns:a16="http://schemas.microsoft.com/office/drawing/2014/main" id="{4DE9A5F5-CC9F-4710-8882-84F9085B67E0}"/>
              </a:ext>
            </a:extLst>
          </p:cNvPr>
          <p:cNvCxnSpPr>
            <a:stCxn id="9" idx="3"/>
          </p:cNvCxnSpPr>
          <p:nvPr/>
        </p:nvCxnSpPr>
        <p:spPr>
          <a:xfrm>
            <a:off x="3136715" y="5677590"/>
            <a:ext cx="388910" cy="1717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30640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D60832-782D-4AD7-85FE-10866449C3A0}"/>
              </a:ext>
            </a:extLst>
          </p:cNvPr>
          <p:cNvSpPr>
            <a:spLocks noGrp="1"/>
          </p:cNvSpPr>
          <p:nvPr>
            <p:ph type="sldNum" sz="quarter" idx="12"/>
          </p:nvPr>
        </p:nvSpPr>
        <p:spPr/>
        <p:txBody>
          <a:bodyPr/>
          <a:lstStyle/>
          <a:p>
            <a:fld id="{3A98EE3D-8CD1-4C3F-BD1C-C98C9596463C}" type="slidenum">
              <a:rPr lang="en-US" smtClean="0"/>
              <a:t>6</a:t>
            </a:fld>
            <a:endParaRPr lang="en-US" dirty="0"/>
          </a:p>
        </p:txBody>
      </p:sp>
      <p:pic>
        <p:nvPicPr>
          <p:cNvPr id="6" name="Picture 5">
            <a:extLst>
              <a:ext uri="{FF2B5EF4-FFF2-40B4-BE49-F238E27FC236}">
                <a16:creationId xmlns:a16="http://schemas.microsoft.com/office/drawing/2014/main" id="{BEF30FE7-2192-4D62-897F-CC08D6BDC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39" y="2488185"/>
            <a:ext cx="12238429" cy="1056293"/>
          </a:xfrm>
          <a:prstGeom prst="rect">
            <a:avLst/>
          </a:prstGeom>
        </p:spPr>
      </p:pic>
      <p:cxnSp>
        <p:nvCxnSpPr>
          <p:cNvPr id="9" name="Connector: Elbow 8">
            <a:extLst>
              <a:ext uri="{FF2B5EF4-FFF2-40B4-BE49-F238E27FC236}">
                <a16:creationId xmlns:a16="http://schemas.microsoft.com/office/drawing/2014/main" id="{3C81AC54-6E71-46F3-8B01-15181A4F44D8}"/>
              </a:ext>
            </a:extLst>
          </p:cNvPr>
          <p:cNvCxnSpPr>
            <a:cxnSpLocks/>
          </p:cNvCxnSpPr>
          <p:nvPr/>
        </p:nvCxnSpPr>
        <p:spPr>
          <a:xfrm rot="5400000" flipH="1" flipV="1">
            <a:off x="8543043" y="3445497"/>
            <a:ext cx="1018095" cy="98510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7A199CB-F67E-404E-BE7C-DDE81CD16345}"/>
              </a:ext>
            </a:extLst>
          </p:cNvPr>
          <p:cNvSpPr txBox="1"/>
          <p:nvPr/>
        </p:nvSpPr>
        <p:spPr>
          <a:xfrm>
            <a:off x="7696986" y="4468306"/>
            <a:ext cx="211244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Here the highest correlation value to ‘S’ is ‘S’</a:t>
            </a:r>
            <a:endParaRPr lang="en-NL" dirty="0"/>
          </a:p>
        </p:txBody>
      </p:sp>
      <p:pic>
        <p:nvPicPr>
          <p:cNvPr id="13" name="Picture 12">
            <a:extLst>
              <a:ext uri="{FF2B5EF4-FFF2-40B4-BE49-F238E27FC236}">
                <a16:creationId xmlns:a16="http://schemas.microsoft.com/office/drawing/2014/main" id="{7D26E03A-09E0-4E88-8929-AB4A28CA4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35" y="706745"/>
            <a:ext cx="12368848" cy="1056293"/>
          </a:xfrm>
          <a:prstGeom prst="rect">
            <a:avLst/>
          </a:prstGeom>
        </p:spPr>
      </p:pic>
      <p:sp>
        <p:nvSpPr>
          <p:cNvPr id="14" name="TextBox 13">
            <a:extLst>
              <a:ext uri="{FF2B5EF4-FFF2-40B4-BE49-F238E27FC236}">
                <a16:creationId xmlns:a16="http://schemas.microsoft.com/office/drawing/2014/main" id="{9E970659-0DD3-44D0-9319-6674B4F55748}"/>
              </a:ext>
            </a:extLst>
          </p:cNvPr>
          <p:cNvSpPr txBox="1"/>
          <p:nvPr/>
        </p:nvSpPr>
        <p:spPr>
          <a:xfrm rot="5400000">
            <a:off x="8870623" y="2302832"/>
            <a:ext cx="1508289" cy="369332"/>
          </a:xfrm>
          <a:prstGeom prst="rect">
            <a:avLst/>
          </a:prstGeom>
          <a:noFill/>
        </p:spPr>
        <p:txBody>
          <a:bodyPr wrap="square" rtlCol="0">
            <a:spAutoFit/>
          </a:bodyPr>
          <a:lstStyle/>
          <a:p>
            <a:r>
              <a:rPr lang="en-GB" dirty="0">
                <a:solidFill>
                  <a:srgbClr val="FF0000"/>
                </a:solidFill>
              </a:rPr>
              <a:t>.........</a:t>
            </a:r>
          </a:p>
        </p:txBody>
      </p:sp>
      <p:sp>
        <p:nvSpPr>
          <p:cNvPr id="15" name="TextBox 14">
            <a:extLst>
              <a:ext uri="{FF2B5EF4-FFF2-40B4-BE49-F238E27FC236}">
                <a16:creationId xmlns:a16="http://schemas.microsoft.com/office/drawing/2014/main" id="{3ABFCD1B-6C2E-4FFB-B987-3D3CC3880370}"/>
              </a:ext>
            </a:extLst>
          </p:cNvPr>
          <p:cNvSpPr txBox="1"/>
          <p:nvPr/>
        </p:nvSpPr>
        <p:spPr>
          <a:xfrm>
            <a:off x="631596" y="4374037"/>
            <a:ext cx="4194928" cy="230832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GB" dirty="0"/>
              <a:t>But of course as we can see there’s a correlation value of 1 for 8 and F and value of 6 for 4, in this case the values are very low so they won’t cause problems but if the value of correlation to ‘S’ was highest at ‘4’ then the system will think that the plate number is ‘4N66XMZ’.</a:t>
            </a:r>
            <a:endParaRPr lang="en-NL" dirty="0"/>
          </a:p>
        </p:txBody>
      </p:sp>
      <p:cxnSp>
        <p:nvCxnSpPr>
          <p:cNvPr id="17" name="Connector: Elbow 16">
            <a:extLst>
              <a:ext uri="{FF2B5EF4-FFF2-40B4-BE49-F238E27FC236}">
                <a16:creationId xmlns:a16="http://schemas.microsoft.com/office/drawing/2014/main" id="{84635F46-B797-4307-A580-618435CB4851}"/>
              </a:ext>
            </a:extLst>
          </p:cNvPr>
          <p:cNvCxnSpPr>
            <a:stCxn id="15" idx="0"/>
          </p:cNvCxnSpPr>
          <p:nvPr/>
        </p:nvCxnSpPr>
        <p:spPr>
          <a:xfrm rot="5400000" flipH="1" flipV="1">
            <a:off x="2542880" y="3297025"/>
            <a:ext cx="1263192" cy="89083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6DB7764B-A315-45DB-913B-DC2000BE5BDE}"/>
              </a:ext>
            </a:extLst>
          </p:cNvPr>
          <p:cNvCxnSpPr/>
          <p:nvPr/>
        </p:nvCxnSpPr>
        <p:spPr>
          <a:xfrm rot="5400000" flipH="1" flipV="1">
            <a:off x="4185501" y="2997725"/>
            <a:ext cx="1376313" cy="137631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or: Elbow 20">
            <a:extLst>
              <a:ext uri="{FF2B5EF4-FFF2-40B4-BE49-F238E27FC236}">
                <a16:creationId xmlns:a16="http://schemas.microsoft.com/office/drawing/2014/main" id="{ECB7E3FE-3128-4F61-AEA6-367CC5664419}"/>
              </a:ext>
            </a:extLst>
          </p:cNvPr>
          <p:cNvCxnSpPr/>
          <p:nvPr/>
        </p:nvCxnSpPr>
        <p:spPr>
          <a:xfrm rot="5400000" flipH="1" flipV="1">
            <a:off x="1461154" y="3544479"/>
            <a:ext cx="1263192" cy="39592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374466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B7418E-C552-4111-817D-941BC23EC694}"/>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5" name="TextBox 4">
            <a:extLst>
              <a:ext uri="{FF2B5EF4-FFF2-40B4-BE49-F238E27FC236}">
                <a16:creationId xmlns:a16="http://schemas.microsoft.com/office/drawing/2014/main" id="{A7CDA699-3E76-47C7-8941-DC3F8841A2A2}"/>
              </a:ext>
            </a:extLst>
          </p:cNvPr>
          <p:cNvSpPr txBox="1"/>
          <p:nvPr/>
        </p:nvSpPr>
        <p:spPr>
          <a:xfrm>
            <a:off x="631596" y="867266"/>
            <a:ext cx="5231876" cy="369332"/>
          </a:xfrm>
          <a:prstGeom prst="rect">
            <a:avLst/>
          </a:prstGeom>
          <a:noFill/>
        </p:spPr>
        <p:txBody>
          <a:bodyPr wrap="square" rtlCol="0">
            <a:spAutoFit/>
          </a:bodyPr>
          <a:lstStyle/>
          <a:p>
            <a:r>
              <a:rPr lang="en-GB" dirty="0">
                <a:solidFill>
                  <a:srgbClr val="FFC000"/>
                </a:solidFill>
              </a:rPr>
              <a:t>CHALLENGES ENCOUNTERED:</a:t>
            </a:r>
            <a:endParaRPr lang="en-NL" dirty="0"/>
          </a:p>
        </p:txBody>
      </p:sp>
      <p:sp>
        <p:nvSpPr>
          <p:cNvPr id="6" name="TextBox 5">
            <a:extLst>
              <a:ext uri="{FF2B5EF4-FFF2-40B4-BE49-F238E27FC236}">
                <a16:creationId xmlns:a16="http://schemas.microsoft.com/office/drawing/2014/main" id="{330E2150-8DEF-4F36-B76A-F89370B39626}"/>
              </a:ext>
            </a:extLst>
          </p:cNvPr>
          <p:cNvSpPr txBox="1"/>
          <p:nvPr/>
        </p:nvSpPr>
        <p:spPr>
          <a:xfrm>
            <a:off x="565608" y="1517715"/>
            <a:ext cx="8135332" cy="4031873"/>
          </a:xfrm>
          <a:prstGeom prst="rect">
            <a:avLst/>
          </a:prstGeom>
          <a:noFill/>
        </p:spPr>
        <p:txBody>
          <a:bodyPr wrap="square" rtlCol="0">
            <a:spAutoFit/>
          </a:bodyPr>
          <a:lstStyle/>
          <a:p>
            <a:r>
              <a:rPr lang="en-GB" sz="3200" dirty="0"/>
              <a:t>.Characters with very similar features </a:t>
            </a:r>
          </a:p>
          <a:p>
            <a:r>
              <a:rPr lang="en-GB" sz="3200" dirty="0"/>
              <a:t>.Environmental conditions that I found impossible to solve on my own (lighting, reflection, shadows, etc)</a:t>
            </a:r>
          </a:p>
          <a:p>
            <a:r>
              <a:rPr lang="en-GB" sz="3200" dirty="0"/>
              <a:t>.Moving cars </a:t>
            </a:r>
          </a:p>
          <a:p>
            <a:r>
              <a:rPr lang="en-GB" sz="3200" dirty="0"/>
              <a:t>.Different fonts, textures on number plates </a:t>
            </a:r>
            <a:br>
              <a:rPr lang="en-GB" sz="3200" dirty="0"/>
            </a:br>
            <a:r>
              <a:rPr lang="en-GB" sz="3200" dirty="0">
                <a:sym typeface="Wingdings" panose="05000000000000000000" pitchFamily="2" charset="2"/>
              </a:rPr>
              <a:t></a:t>
            </a:r>
            <a:endParaRPr lang="en-GB" sz="3200" dirty="0"/>
          </a:p>
          <a:p>
            <a:endParaRPr lang="en-NL" sz="3200" dirty="0"/>
          </a:p>
        </p:txBody>
      </p:sp>
      <mc:AlternateContent xmlns:mc="http://schemas.openxmlformats.org/markup-compatibility/2006" xmlns:am3d="http://schemas.microsoft.com/office/drawing/2017/model3d">
        <mc:Choice Requires="am3d">
          <p:graphicFrame>
            <p:nvGraphicFramePr>
              <p:cNvPr id="7" name="3D Model 6" descr="X">
                <a:extLst>
                  <a:ext uri="{FF2B5EF4-FFF2-40B4-BE49-F238E27FC236}">
                    <a16:creationId xmlns:a16="http://schemas.microsoft.com/office/drawing/2014/main" id="{07B84013-5A09-4DEF-93BD-158AFA76EACD}"/>
                  </a:ext>
                </a:extLst>
              </p:cNvPr>
              <p:cNvGraphicFramePr>
                <a:graphicFrameLocks noChangeAspect="1"/>
              </p:cNvGraphicFramePr>
              <p:nvPr>
                <p:extLst>
                  <p:ext uri="{D42A27DB-BD31-4B8C-83A1-F6EECF244321}">
                    <p14:modId xmlns:p14="http://schemas.microsoft.com/office/powerpoint/2010/main" val="2890419641"/>
                  </p:ext>
                </p:extLst>
              </p:nvPr>
            </p:nvGraphicFramePr>
            <p:xfrm>
              <a:off x="6166918" y="4487158"/>
              <a:ext cx="2363156" cy="2363155"/>
            </p:xfrm>
            <a:graphic>
              <a:graphicData uri="http://schemas.microsoft.com/office/drawing/2017/model3d">
                <am3d:model3d r:embed="rId2">
                  <am3d:spPr>
                    <a:xfrm>
                      <a:off x="0" y="0"/>
                      <a:ext cx="2363156" cy="2363155"/>
                    </a:xfrm>
                    <a:prstGeom prst="rect">
                      <a:avLst/>
                    </a:prstGeom>
                  </am3d:spPr>
                  <am3d:camera>
                    <am3d:pos x="0" y="0" z="67437021"/>
                    <am3d:up dx="0" dy="36000000" dz="0"/>
                    <am3d:lookAt x="0" y="0" z="0"/>
                    <am3d:perspective fov="2700000"/>
                  </am3d:camera>
                  <am3d:trans>
                    <am3d:meterPerModelUnit n="12147126" d="1000000"/>
                    <am3d:preTrans dx="1" dy="-17683197" dz="0"/>
                    <am3d:scale>
                      <am3d:sx n="1000000" d="1000000"/>
                      <am3d:sy n="1000000" d="1000000"/>
                      <am3d:sz n="1000000" d="1000000"/>
                    </am3d:scale>
                    <am3d:rot/>
                    <am3d:postTrans dx="0" dy="0" dz="0"/>
                  </am3d:trans>
                  <am3d:raster rName="Office3DRenderer" rVer="16.0.8326">
                    <am3d:blip r:embed="rId3"/>
                  </am3d:raster>
                  <am3d:objViewport viewportSz="35292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X">
                <a:extLst>
                  <a:ext uri="{FF2B5EF4-FFF2-40B4-BE49-F238E27FC236}">
                    <a16:creationId xmlns:a16="http://schemas.microsoft.com/office/drawing/2014/main" id="{07B84013-5A09-4DEF-93BD-158AFA76EACD}"/>
                  </a:ext>
                </a:extLst>
              </p:cNvPr>
              <p:cNvPicPr>
                <a:picLocks noGrp="1" noRot="1" noChangeAspect="1" noMove="1" noResize="1" noEditPoints="1" noAdjustHandles="1" noChangeArrowheads="1" noChangeShapeType="1" noCrop="1"/>
              </p:cNvPicPr>
              <p:nvPr/>
            </p:nvPicPr>
            <p:blipFill>
              <a:blip r:embed="rId4"/>
              <a:stretch>
                <a:fillRect/>
              </a:stretch>
            </p:blipFill>
            <p:spPr>
              <a:xfrm>
                <a:off x="6166918" y="4487158"/>
                <a:ext cx="2363156" cy="236315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x">
                <a:extLst>
                  <a:ext uri="{FF2B5EF4-FFF2-40B4-BE49-F238E27FC236}">
                    <a16:creationId xmlns:a16="http://schemas.microsoft.com/office/drawing/2014/main" id="{F87C5259-E1D8-49E2-B711-FD5DCDFDDAAC}"/>
                  </a:ext>
                </a:extLst>
              </p:cNvPr>
              <p:cNvGraphicFramePr>
                <a:graphicFrameLocks noChangeAspect="1"/>
              </p:cNvGraphicFramePr>
              <p:nvPr>
                <p:extLst>
                  <p:ext uri="{D42A27DB-BD31-4B8C-83A1-F6EECF244321}">
                    <p14:modId xmlns:p14="http://schemas.microsoft.com/office/powerpoint/2010/main" val="248381897"/>
                  </p:ext>
                </p:extLst>
              </p:nvPr>
            </p:nvGraphicFramePr>
            <p:xfrm>
              <a:off x="8954434" y="2900741"/>
              <a:ext cx="2043345" cy="2534022"/>
            </p:xfrm>
            <a:graphic>
              <a:graphicData uri="http://schemas.microsoft.com/office/drawing/2017/model3d">
                <am3d:model3d r:embed="rId5">
                  <am3d:spPr>
                    <a:xfrm>
                      <a:off x="0" y="0"/>
                      <a:ext cx="2043345" cy="2534022"/>
                    </a:xfrm>
                    <a:prstGeom prst="rect">
                      <a:avLst/>
                    </a:prstGeom>
                  </am3d:spPr>
                  <am3d:camera>
                    <am3d:pos x="0" y="0" z="61346098"/>
                    <am3d:up dx="0" dy="36000000" dz="0"/>
                    <am3d:lookAt x="0" y="0" z="0"/>
                    <am3d:perspective fov="2700000"/>
                  </am3d:camera>
                  <am3d:trans>
                    <am3d:meterPerModelUnit n="4883262" d="1000000"/>
                    <am3d:preTrans dx="0" dy="-18000000" dz="-2582"/>
                    <am3d:scale>
                      <am3d:sx n="1000000" d="1000000"/>
                      <am3d:sy n="1000000" d="1000000"/>
                      <am3d:sz n="1000000" d="1000000"/>
                    </am3d:scale>
                    <am3d:rot ax="-74602" ay="564035" az="-12174"/>
                    <am3d:postTrans dx="0" dy="0" dz="0"/>
                  </am3d:trans>
                  <am3d:raster rName="Office3DRenderer" rVer="16.0.8326">
                    <am3d:blip r:embed="rId6"/>
                  </am3d:raster>
                  <am3d:objViewport viewportSz="33204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x">
                <a:extLst>
                  <a:ext uri="{FF2B5EF4-FFF2-40B4-BE49-F238E27FC236}">
                    <a16:creationId xmlns:a16="http://schemas.microsoft.com/office/drawing/2014/main" id="{F87C5259-E1D8-49E2-B711-FD5DCDFDDAAC}"/>
                  </a:ext>
                </a:extLst>
              </p:cNvPr>
              <p:cNvPicPr>
                <a:picLocks noGrp="1" noRot="1" noChangeAspect="1" noMove="1" noResize="1" noEditPoints="1" noAdjustHandles="1" noChangeArrowheads="1" noChangeShapeType="1" noCrop="1"/>
              </p:cNvPicPr>
              <p:nvPr/>
            </p:nvPicPr>
            <p:blipFill>
              <a:blip r:embed="rId7"/>
              <a:stretch>
                <a:fillRect/>
              </a:stretch>
            </p:blipFill>
            <p:spPr>
              <a:xfrm>
                <a:off x="8954434" y="2900741"/>
                <a:ext cx="2043345" cy="253402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9" name="3D Model 8" descr="x">
                <a:extLst>
                  <a:ext uri="{FF2B5EF4-FFF2-40B4-BE49-F238E27FC236}">
                    <a16:creationId xmlns:a16="http://schemas.microsoft.com/office/drawing/2014/main" id="{9D9EAF70-CD5E-4F85-BA96-9EE9B1A271D9}"/>
                  </a:ext>
                </a:extLst>
              </p:cNvPr>
              <p:cNvGraphicFramePr>
                <a:graphicFrameLocks noChangeAspect="1"/>
              </p:cNvGraphicFramePr>
              <p:nvPr>
                <p:extLst>
                  <p:ext uri="{D42A27DB-BD31-4B8C-83A1-F6EECF244321}">
                    <p14:modId xmlns:p14="http://schemas.microsoft.com/office/powerpoint/2010/main" val="1095421290"/>
                  </p:ext>
                </p:extLst>
              </p:nvPr>
            </p:nvGraphicFramePr>
            <p:xfrm>
              <a:off x="9074023" y="650450"/>
              <a:ext cx="1804167" cy="2149715"/>
            </p:xfrm>
            <a:graphic>
              <a:graphicData uri="http://schemas.microsoft.com/office/drawing/2017/model3d">
                <am3d:model3d r:embed="rId8">
                  <am3d:spPr>
                    <a:xfrm>
                      <a:off x="0" y="0"/>
                      <a:ext cx="1804167" cy="2149715"/>
                    </a:xfrm>
                    <a:prstGeom prst="rect">
                      <a:avLst/>
                    </a:prstGeom>
                  </am3d:spPr>
                  <am3d:camera>
                    <am3d:pos x="0" y="0" z="62593557"/>
                    <am3d:up dx="0" dy="36000000" dz="0"/>
                    <am3d:lookAt x="0" y="0" z="0"/>
                    <am3d:perspective fov="2700000"/>
                  </am3d:camera>
                  <am3d:trans>
                    <am3d:meterPerModelUnit n="17437792" d="1000000"/>
                    <am3d:preTrans dx="0" dy="-18096793" dz="23531"/>
                    <am3d:scale>
                      <am3d:sx n="1000000" d="1000000"/>
                      <am3d:sy n="1000000" d="1000000"/>
                      <am3d:sz n="1000000" d="1000000"/>
                    </am3d:scale>
                    <am3d:rot/>
                    <am3d:postTrans dx="0" dy="0" dz="0"/>
                  </am3d:trans>
                  <am3d:raster rName="Office3DRenderer" rVer="16.0.8326">
                    <am3d:blip r:embed="rId9"/>
                  </am3d:raster>
                  <am3d:objViewport viewportSz="28667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x">
                <a:extLst>
                  <a:ext uri="{FF2B5EF4-FFF2-40B4-BE49-F238E27FC236}">
                    <a16:creationId xmlns:a16="http://schemas.microsoft.com/office/drawing/2014/main" id="{9D9EAF70-CD5E-4F85-BA96-9EE9B1A271D9}"/>
                  </a:ext>
                </a:extLst>
              </p:cNvPr>
              <p:cNvPicPr>
                <a:picLocks noGrp="1" noRot="1" noChangeAspect="1" noMove="1" noResize="1" noEditPoints="1" noAdjustHandles="1" noChangeArrowheads="1" noChangeShapeType="1" noCrop="1"/>
              </p:cNvPicPr>
              <p:nvPr/>
            </p:nvPicPr>
            <p:blipFill>
              <a:blip r:embed="rId10"/>
              <a:stretch>
                <a:fillRect/>
              </a:stretch>
            </p:blipFill>
            <p:spPr>
              <a:xfrm>
                <a:off x="9074023" y="650450"/>
                <a:ext cx="1804167" cy="2149715"/>
              </a:xfrm>
              <a:prstGeom prst="rect">
                <a:avLst/>
              </a:prstGeom>
            </p:spPr>
          </p:pic>
        </mc:Fallback>
      </mc:AlternateContent>
    </p:spTree>
    <p:extLst>
      <p:ext uri="{BB962C8B-B14F-4D97-AF65-F5344CB8AC3E}">
        <p14:creationId xmlns:p14="http://schemas.microsoft.com/office/powerpoint/2010/main" val="1115158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9"/>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9"/>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9"/>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9"/>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9"/>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8" presetClass="emph" presetSubtype="128" accel="20000" decel="20000" fill="hold" nodeType="clickEffect">
                                  <p:stCondLst>
                                    <p:cond delay="0"/>
                                  </p:stCondLst>
                                  <p:childTnLst>
                                    <p:anim calcmode="lin" valueType="num">
                                      <p:cBhvr additive="sum">
                                        <p:cTn id="14" dur="5000" fill="hold"/>
                                        <p:tgtEl>
                                          <p:spTgt spid="8"/>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par>
                    <p:cTn id="15" fill="hold">
                      <p:stCondLst>
                        <p:cond delay="indefinite"/>
                      </p:stCondLst>
                      <p:childTnLst>
                        <p:par>
                          <p:cTn id="16" fill="hold">
                            <p:stCondLst>
                              <p:cond delay="0"/>
                            </p:stCondLst>
                            <p:childTnLst>
                              <p:par>
                                <p:cTn id="17" presetID="37" presetClass="emph" presetSubtype="128" accel="10000" decel="10000" fill="hold" nodeType="clickEffect">
                                  <p:stCondLst>
                                    <p:cond delay="0"/>
                                  </p:stCondLst>
                                  <p:childTnLst>
                                    <p:animRot by="21600000">
                                      <p:cBhvr>
                                        <p:cTn id="18" dur="20000" fill="hold"/>
                                        <p:tgtEl>
                                          <p:spTgt spid="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9975B6-D102-48AF-9F6C-555ED19AF919}"/>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5" name="TextBox 4">
            <a:extLst>
              <a:ext uri="{FF2B5EF4-FFF2-40B4-BE49-F238E27FC236}">
                <a16:creationId xmlns:a16="http://schemas.microsoft.com/office/drawing/2014/main" id="{0583B0FA-6AC7-4E9B-B91B-82B1A91C180C}"/>
              </a:ext>
            </a:extLst>
          </p:cNvPr>
          <p:cNvSpPr txBox="1"/>
          <p:nvPr/>
        </p:nvSpPr>
        <p:spPr>
          <a:xfrm>
            <a:off x="556181" y="838986"/>
            <a:ext cx="3516198" cy="369332"/>
          </a:xfrm>
          <a:prstGeom prst="rect">
            <a:avLst/>
          </a:prstGeom>
          <a:noFill/>
        </p:spPr>
        <p:txBody>
          <a:bodyPr wrap="square" rtlCol="0">
            <a:spAutoFit/>
          </a:bodyPr>
          <a:lstStyle/>
          <a:p>
            <a:r>
              <a:rPr lang="en-GB" dirty="0">
                <a:solidFill>
                  <a:srgbClr val="FFC000"/>
                </a:solidFill>
              </a:rPr>
              <a:t>CONCLUSION:</a:t>
            </a:r>
            <a:endParaRPr lang="en-NL" dirty="0">
              <a:solidFill>
                <a:srgbClr val="FFC000"/>
              </a:solidFill>
            </a:endParaRPr>
          </a:p>
        </p:txBody>
      </p:sp>
      <p:sp>
        <p:nvSpPr>
          <p:cNvPr id="6" name="TextBox 5">
            <a:extLst>
              <a:ext uri="{FF2B5EF4-FFF2-40B4-BE49-F238E27FC236}">
                <a16:creationId xmlns:a16="http://schemas.microsoft.com/office/drawing/2014/main" id="{314AA4D4-6AF4-493C-821B-49FB8BFE22BC}"/>
              </a:ext>
            </a:extLst>
          </p:cNvPr>
          <p:cNvSpPr txBox="1"/>
          <p:nvPr/>
        </p:nvSpPr>
        <p:spPr>
          <a:xfrm>
            <a:off x="556181" y="1291472"/>
            <a:ext cx="9455085" cy="923330"/>
          </a:xfrm>
          <a:prstGeom prst="rect">
            <a:avLst/>
          </a:prstGeom>
          <a:noFill/>
        </p:spPr>
        <p:txBody>
          <a:bodyPr wrap="square" rtlCol="0">
            <a:spAutoFit/>
          </a:bodyPr>
          <a:lstStyle/>
          <a:p>
            <a:r>
              <a:rPr lang="en-GB" dirty="0"/>
              <a:t>This was the first project I worked alone on, I had to plan my steps and work accordingly to make the deadlines. The work load was more than I anticipated, but through trial and error, I managed to create a functioning NPR.</a:t>
            </a:r>
            <a:endParaRPr lang="en-NL" dirty="0"/>
          </a:p>
        </p:txBody>
      </p:sp>
      <p:pic>
        <p:nvPicPr>
          <p:cNvPr id="8" name="Picture 7" descr="A picture containing table&#10;&#10;Description automatically generated">
            <a:extLst>
              <a:ext uri="{FF2B5EF4-FFF2-40B4-BE49-F238E27FC236}">
                <a16:creationId xmlns:a16="http://schemas.microsoft.com/office/drawing/2014/main" id="{944087DF-DE10-4B39-945B-74B6EAF2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80" y="2818980"/>
            <a:ext cx="3219450" cy="3219450"/>
          </a:xfrm>
          <a:prstGeom prst="rect">
            <a:avLst/>
          </a:prstGeom>
        </p:spPr>
      </p:pic>
      <p:cxnSp>
        <p:nvCxnSpPr>
          <p:cNvPr id="10" name="Straight Arrow Connector 9">
            <a:extLst>
              <a:ext uri="{FF2B5EF4-FFF2-40B4-BE49-F238E27FC236}">
                <a16:creationId xmlns:a16="http://schemas.microsoft.com/office/drawing/2014/main" id="{815DACB6-62EF-4D5B-9D59-6EED88F1C555}"/>
              </a:ext>
            </a:extLst>
          </p:cNvPr>
          <p:cNvCxnSpPr>
            <a:stCxn id="8" idx="3"/>
          </p:cNvCxnSpPr>
          <p:nvPr/>
        </p:nvCxnSpPr>
        <p:spPr>
          <a:xfrm>
            <a:off x="3476330" y="4428705"/>
            <a:ext cx="8765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descr="A picture containing pan&#10;&#10;Description automatically generated">
            <a:extLst>
              <a:ext uri="{FF2B5EF4-FFF2-40B4-BE49-F238E27FC236}">
                <a16:creationId xmlns:a16="http://schemas.microsoft.com/office/drawing/2014/main" id="{4B37FBCE-5ECD-46B9-A316-146D0895B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188" y="2297956"/>
            <a:ext cx="3946263" cy="1515278"/>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C948D626-D446-4CF1-AF5B-E3EF04388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2925" y="3429000"/>
            <a:ext cx="3946263" cy="1829631"/>
          </a:xfrm>
          <a:prstGeom prst="rect">
            <a:avLst/>
          </a:prstGeom>
        </p:spPr>
      </p:pic>
      <p:cxnSp>
        <p:nvCxnSpPr>
          <p:cNvPr id="16" name="Connector: Elbow 15">
            <a:extLst>
              <a:ext uri="{FF2B5EF4-FFF2-40B4-BE49-F238E27FC236}">
                <a16:creationId xmlns:a16="http://schemas.microsoft.com/office/drawing/2014/main" id="{C17D14B7-5BB2-44CE-BAB9-C60815D53E77}"/>
              </a:ext>
            </a:extLst>
          </p:cNvPr>
          <p:cNvCxnSpPr/>
          <p:nvPr/>
        </p:nvCxnSpPr>
        <p:spPr>
          <a:xfrm flipV="1">
            <a:off x="7410450" y="2818980"/>
            <a:ext cx="819150" cy="67669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463867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16">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8">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E0C8AA0-526A-4443-99FF-7E73BE901143}"/>
              </a:ext>
            </a:extLst>
          </p:cNvPr>
          <p:cNvSpPr>
            <a:spLocks noGrp="1"/>
          </p:cNvSpPr>
          <p:nvPr>
            <p:ph type="sldNum" sz="quarter" idx="12"/>
          </p:nvPr>
        </p:nvSpPr>
        <p:spPr>
          <a:xfrm>
            <a:off x="10558300" y="6394287"/>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9</a:t>
            </a:fld>
            <a:endParaRPr lang="en-US"/>
          </a:p>
        </p:txBody>
      </p:sp>
      <mc:AlternateContent xmlns:mc="http://schemas.openxmlformats.org/markup-compatibility/2006">
        <mc:Choice xmlns:am3d="http://schemas.microsoft.com/office/drawing/2017/model3d" Requires="am3d">
          <p:graphicFrame>
            <p:nvGraphicFramePr>
              <p:cNvPr id="2" name="3D Model 1" descr="T">
                <a:extLst>
                  <a:ext uri="{FF2B5EF4-FFF2-40B4-BE49-F238E27FC236}">
                    <a16:creationId xmlns:a16="http://schemas.microsoft.com/office/drawing/2014/main" id="{4B35F689-F67A-482F-B630-A08AB4258F83}"/>
                  </a:ext>
                </a:extLst>
              </p:cNvPr>
              <p:cNvGraphicFramePr>
                <a:graphicFrameLocks noChangeAspect="1"/>
              </p:cNvGraphicFramePr>
              <p:nvPr>
                <p:extLst>
                  <p:ext uri="{D42A27DB-BD31-4B8C-83A1-F6EECF244321}">
                    <p14:modId xmlns:p14="http://schemas.microsoft.com/office/powerpoint/2010/main" val="693544357"/>
                  </p:ext>
                </p:extLst>
              </p:nvPr>
            </p:nvGraphicFramePr>
            <p:xfrm>
              <a:off x="2071160" y="1277603"/>
              <a:ext cx="1189607" cy="1727533"/>
            </p:xfrm>
            <a:graphic>
              <a:graphicData uri="http://schemas.microsoft.com/office/drawing/2017/model3d">
                <am3d:model3d r:embed="rId2">
                  <am3d:spPr>
                    <a:xfrm>
                      <a:off x="0" y="0"/>
                      <a:ext cx="1189607" cy="1727533"/>
                    </a:xfrm>
                    <a:prstGeom prst="rect">
                      <a:avLst/>
                    </a:prstGeom>
                  </am3d:spPr>
                  <am3d:camera>
                    <am3d:pos x="0" y="0" z="57224491"/>
                    <am3d:up dx="0" dy="36000000" dz="0"/>
                    <am3d:lookAt x="0" y="0" z="0"/>
                    <am3d:perspective fov="2700000"/>
                  </am3d:camera>
                  <am3d:trans>
                    <am3d:meterPerModelUnit n="3448206" d="1000000"/>
                    <am3d:preTrans dx="-2" dy="-18000000" dz="-1974"/>
                    <am3d:scale>
                      <am3d:sx n="1000000" d="1000000"/>
                      <am3d:sy n="1000000" d="1000000"/>
                      <am3d:sz n="1000000" d="1000000"/>
                    </am3d:scale>
                    <am3d:rot/>
                    <am3d:postTrans dx="0" dy="0" dz="0"/>
                  </am3d:trans>
                  <am3d:raster rName="Office3DRenderer" rVer="16.0.8326">
                    <am3d:blip r:embed="rId3"/>
                  </am3d:raster>
                  <am3d:objViewport viewportSz="22197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T">
                <a:extLst>
                  <a:ext uri="{FF2B5EF4-FFF2-40B4-BE49-F238E27FC236}">
                    <a16:creationId xmlns:a16="http://schemas.microsoft.com/office/drawing/2014/main" id="{4B35F689-F67A-482F-B630-A08AB4258F83}"/>
                  </a:ext>
                </a:extLst>
              </p:cNvPr>
              <p:cNvPicPr>
                <a:picLocks noGrp="1" noRot="1" noChangeAspect="1" noMove="1" noResize="1" noEditPoints="1" noAdjustHandles="1" noChangeArrowheads="1" noChangeShapeType="1" noCrop="1"/>
              </p:cNvPicPr>
              <p:nvPr/>
            </p:nvPicPr>
            <p:blipFill>
              <a:blip r:embed="rId3"/>
              <a:stretch>
                <a:fillRect/>
              </a:stretch>
            </p:blipFill>
            <p:spPr>
              <a:xfrm>
                <a:off x="2071160" y="1277603"/>
                <a:ext cx="1189607" cy="1727533"/>
              </a:xfrm>
              <a:prstGeom prst="rect">
                <a:avLst/>
              </a:prstGeom>
            </p:spPr>
          </p:pic>
        </mc:Fallback>
      </mc:AlternateContent>
      <p:sp>
        <p:nvSpPr>
          <p:cNvPr id="3" name="Rectangle 2">
            <a:extLst>
              <a:ext uri="{FF2B5EF4-FFF2-40B4-BE49-F238E27FC236}">
                <a16:creationId xmlns:a16="http://schemas.microsoft.com/office/drawing/2014/main" id="{4DA2C666-8A0C-4C92-AA0C-AD697678022C}"/>
              </a:ext>
            </a:extLst>
          </p:cNvPr>
          <p:cNvSpPr/>
          <p:nvPr/>
        </p:nvSpPr>
        <p:spPr>
          <a:xfrm>
            <a:off x="1559754" y="1420087"/>
            <a:ext cx="9215821" cy="317009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0000" b="1" dirty="0">
                <a:ln/>
                <a:solidFill>
                  <a:schemeClr val="accent4"/>
                </a:solidFill>
              </a:rPr>
              <a:t>hank you for your attention</a:t>
            </a:r>
            <a:endParaRPr lang="en-US" sz="10000" b="1" cap="none" spc="0" dirty="0">
              <a:ln/>
              <a:solidFill>
                <a:schemeClr val="accent4"/>
              </a:solidFill>
              <a:effectLst/>
            </a:endParaRPr>
          </a:p>
        </p:txBody>
      </p:sp>
    </p:spTree>
    <p:extLst>
      <p:ext uri="{BB962C8B-B14F-4D97-AF65-F5344CB8AC3E}">
        <p14:creationId xmlns:p14="http://schemas.microsoft.com/office/powerpoint/2010/main" val="3840146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Words>
  <Application>Microsoft Office PowerPoint</Application>
  <PresentationFormat>Widescreen</PresentationFormat>
  <Paragraphs>33</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Franklin Gothic Book</vt:lpstr>
      <vt:lpstr>Franklin Gothic Demi</vt:lpstr>
      <vt:lpstr>Wingdings 2</vt:lpstr>
      <vt:lpstr>DividendVTI</vt:lpstr>
      <vt:lpstr>Number plate recognition system(NPR)</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 plate recognition system(NPR)</dc:title>
  <dc:creator>ramzy labidi</dc:creator>
  <cp:lastModifiedBy>ramzy labidi</cp:lastModifiedBy>
  <cp:revision>1</cp:revision>
  <dcterms:created xsi:type="dcterms:W3CDTF">2019-12-06T14:04:49Z</dcterms:created>
  <dcterms:modified xsi:type="dcterms:W3CDTF">2019-12-09T13:12:07Z</dcterms:modified>
</cp:coreProperties>
</file>